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6" r:id="rId2"/>
    <p:sldId id="257" r:id="rId3"/>
    <p:sldId id="258" r:id="rId4"/>
    <p:sldId id="259" r:id="rId5"/>
    <p:sldId id="260" r:id="rId6"/>
    <p:sldId id="267" r:id="rId7"/>
    <p:sldId id="261" r:id="rId8"/>
    <p:sldId id="262" r:id="rId9"/>
    <p:sldId id="273" r:id="rId10"/>
    <p:sldId id="263" r:id="rId11"/>
    <p:sldId id="268" r:id="rId12"/>
    <p:sldId id="269" r:id="rId13"/>
    <p:sldId id="270" r:id="rId14"/>
    <p:sldId id="271" r:id="rId15"/>
    <p:sldId id="272" r:id="rId16"/>
    <p:sldId id="275" r:id="rId17"/>
    <p:sldId id="276" r:id="rId18"/>
    <p:sldId id="277" r:id="rId19"/>
    <p:sldId id="278" r:id="rId20"/>
    <p:sldId id="279" r:id="rId21"/>
    <p:sldId id="280" r:id="rId22"/>
    <p:sldId id="281" r:id="rId23"/>
    <p:sldId id="282" r:id="rId24"/>
    <p:sldId id="265" r:id="rId25"/>
  </p:sldIdLst>
  <p:sldSz cx="12192000" cy="6858000"/>
  <p:notesSz cx="6858000" cy="9144000"/>
  <p:embeddedFontLst>
    <p:embeddedFont>
      <p:font typeface="Candara" panose="020E0502030303020204" pitchFamily="34" charset="0"/>
      <p:regular r:id="rId27"/>
      <p:bold r:id="rId28"/>
      <p:italic r:id="rId29"/>
      <p:boldItalic r:id="rId30"/>
    </p:embeddedFont>
    <p:embeddedFont>
      <p:font typeface="Webdings" panose="05030102010509060703" pitchFamily="18" charset="2"/>
      <p:regular r:id="rId31"/>
    </p:embeddedFont>
    <p:embeddedFont>
      <p:font typeface="Darker Grotesque" panose="020B0604020202020204" charset="0"/>
      <p:regular r:id="rId32"/>
      <p:bold r:id="rId33"/>
    </p:embeddedFont>
    <p:embeddedFont>
      <p:font typeface="Abril Fatface" panose="020B0604020202020204" charset="0"/>
      <p:regular r:id="rId34"/>
    </p:embeddedFont>
    <p:embeddedFont>
      <p:font typeface="DM Serif Display" panose="020B0604020202020204" charset="0"/>
      <p:regular r:id="rId35"/>
      <p:italic r:id="rId36"/>
    </p:embeddedFont>
    <p:embeddedFont>
      <p:font typeface="Darker Grotesque SemiBold" panose="020B0604020202020204" charset="0"/>
      <p:regular r:id="rId37"/>
      <p:bold r:id="rId38"/>
    </p:embeddedFont>
    <p:embeddedFont>
      <p:font typeface="Barlow Condensed"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906" y="-77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790732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6281625" y="4488100"/>
            <a:ext cx="5910300" cy="237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261100" y="4767825"/>
            <a:ext cx="1550100" cy="0"/>
          </a:xfrm>
          <a:prstGeom prst="straightConnector1">
            <a:avLst/>
          </a:prstGeom>
          <a:noFill/>
          <a:ln w="38100" cap="rnd" cmpd="sng">
            <a:solidFill>
              <a:schemeClr val="lt1"/>
            </a:solidFill>
            <a:prstDash val="solid"/>
            <a:round/>
            <a:headEnd type="none" w="med" len="med"/>
            <a:tailEnd type="none" w="med" len="med"/>
          </a:ln>
        </p:spPr>
      </p:cxnSp>
      <p:sp>
        <p:nvSpPr>
          <p:cNvPr id="13" name="Google Shape;13;p2"/>
          <p:cNvSpPr txBox="1">
            <a:spLocks noGrp="1"/>
          </p:cNvSpPr>
          <p:nvPr>
            <p:ph type="title"/>
          </p:nvPr>
        </p:nvSpPr>
        <p:spPr>
          <a:xfrm>
            <a:off x="6605400" y="1765275"/>
            <a:ext cx="3985200" cy="1230600"/>
          </a:xfrm>
          <a:prstGeom prst="rect">
            <a:avLst/>
          </a:prstGeom>
        </p:spPr>
        <p:txBody>
          <a:bodyPr spcFirstLastPara="1" wrap="square" lIns="121900" tIns="121900" rIns="121900" bIns="121900" anchor="t" anchorCtr="0">
            <a:noAutofit/>
          </a:bodyPr>
          <a:lstStyle>
            <a:lvl1pPr lvl="0">
              <a:spcBef>
                <a:spcPts val="0"/>
              </a:spcBef>
              <a:spcAft>
                <a:spcPts val="0"/>
              </a:spcAft>
              <a:buSzPts val="6000"/>
              <a:buNone/>
              <a:defRPr sz="6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a:endParaRPr/>
          </a:p>
        </p:txBody>
      </p:sp>
      <p:sp>
        <p:nvSpPr>
          <p:cNvPr id="14" name="Google Shape;14;p2"/>
          <p:cNvSpPr txBox="1">
            <a:spLocks noGrp="1"/>
          </p:cNvSpPr>
          <p:nvPr>
            <p:ph type="subTitle" idx="1"/>
          </p:nvPr>
        </p:nvSpPr>
        <p:spPr>
          <a:xfrm>
            <a:off x="6840034" y="4829799"/>
            <a:ext cx="3992100" cy="717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2200"/>
              <a:buNone/>
              <a:defRPr>
                <a:solidFill>
                  <a:schemeClr val="lt1"/>
                </a:solidFill>
              </a:defRPr>
            </a:lvl1pPr>
            <a:lvl2pPr lvl="1">
              <a:spcBef>
                <a:spcPts val="2100"/>
              </a:spcBef>
              <a:spcAft>
                <a:spcPts val="0"/>
              </a:spcAft>
              <a:buSzPts val="2200"/>
              <a:buNone/>
              <a:defRPr/>
            </a:lvl2pPr>
            <a:lvl3pPr lvl="2">
              <a:spcBef>
                <a:spcPts val="2100"/>
              </a:spcBef>
              <a:spcAft>
                <a:spcPts val="0"/>
              </a:spcAft>
              <a:buSzPts val="2200"/>
              <a:buNone/>
              <a:defRPr/>
            </a:lvl3pPr>
            <a:lvl4pPr lvl="3">
              <a:spcBef>
                <a:spcPts val="2100"/>
              </a:spcBef>
              <a:spcAft>
                <a:spcPts val="0"/>
              </a:spcAft>
              <a:buSzPts val="2200"/>
              <a:buNone/>
              <a:defRPr/>
            </a:lvl4pPr>
            <a:lvl5pPr lvl="4">
              <a:spcBef>
                <a:spcPts val="2100"/>
              </a:spcBef>
              <a:spcAft>
                <a:spcPts val="0"/>
              </a:spcAft>
              <a:buSzPts val="2200"/>
              <a:buNone/>
              <a:defRPr/>
            </a:lvl5pPr>
            <a:lvl6pPr lvl="5">
              <a:spcBef>
                <a:spcPts val="2100"/>
              </a:spcBef>
              <a:spcAft>
                <a:spcPts val="0"/>
              </a:spcAft>
              <a:buSzPts val="2200"/>
              <a:buNone/>
              <a:defRPr/>
            </a:lvl6pPr>
            <a:lvl7pPr lvl="6">
              <a:spcBef>
                <a:spcPts val="2100"/>
              </a:spcBef>
              <a:spcAft>
                <a:spcPts val="0"/>
              </a:spcAft>
              <a:buSzPts val="2200"/>
              <a:buNone/>
              <a:defRPr/>
            </a:lvl7pPr>
            <a:lvl8pPr lvl="7">
              <a:spcBef>
                <a:spcPts val="2100"/>
              </a:spcBef>
              <a:spcAft>
                <a:spcPts val="0"/>
              </a:spcAft>
              <a:buSzPts val="2200"/>
              <a:buNone/>
              <a:defRPr/>
            </a:lvl8pPr>
            <a:lvl9pPr lvl="8">
              <a:spcBef>
                <a:spcPts val="2100"/>
              </a:spcBef>
              <a:spcAft>
                <a:spcPts val="2100"/>
              </a:spcAft>
              <a:buSzPts val="2200"/>
              <a:buNone/>
              <a:defRPr/>
            </a:lvl9pPr>
          </a:lstStyle>
          <a:p>
            <a:endParaRPr/>
          </a:p>
        </p:txBody>
      </p:sp>
      <p:grpSp>
        <p:nvGrpSpPr>
          <p:cNvPr id="15" name="Google Shape;15;p2"/>
          <p:cNvGrpSpPr/>
          <p:nvPr/>
        </p:nvGrpSpPr>
        <p:grpSpPr>
          <a:xfrm>
            <a:off x="10949325" y="570600"/>
            <a:ext cx="846900" cy="564600"/>
            <a:chOff x="10949325" y="570600"/>
            <a:chExt cx="846900" cy="564600"/>
          </a:xfrm>
        </p:grpSpPr>
        <p:sp>
          <p:nvSpPr>
            <p:cNvPr id="16" name="Google Shape;16;p2"/>
            <p:cNvSpPr/>
            <p:nvPr/>
          </p:nvSpPr>
          <p:spPr>
            <a:xfrm>
              <a:off x="10949325" y="5706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949325" y="7992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949325" y="10278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155"/>
        <p:cNvGrpSpPr/>
        <p:nvPr/>
      </p:nvGrpSpPr>
      <p:grpSpPr>
        <a:xfrm>
          <a:off x="0" y="0"/>
          <a:ext cx="0" cy="0"/>
          <a:chOff x="0" y="0"/>
          <a:chExt cx="0" cy="0"/>
        </a:xfrm>
      </p:grpSpPr>
      <p:sp>
        <p:nvSpPr>
          <p:cNvPr id="156" name="Google Shape;156;p13"/>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7" name="Google Shape;157;p13"/>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158"/>
        <p:cNvGrpSpPr/>
        <p:nvPr/>
      </p:nvGrpSpPr>
      <p:grpSpPr>
        <a:xfrm>
          <a:off x="0" y="0"/>
          <a:ext cx="0" cy="0"/>
          <a:chOff x="0" y="0"/>
          <a:chExt cx="0" cy="0"/>
        </a:xfrm>
      </p:grpSpPr>
      <p:sp>
        <p:nvSpPr>
          <p:cNvPr id="159" name="Google Shape;159;p14"/>
          <p:cNvSpPr/>
          <p:nvPr/>
        </p:nvSpPr>
        <p:spPr>
          <a:xfrm>
            <a:off x="6281625" y="3381625"/>
            <a:ext cx="5910300" cy="347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0" name="Google Shape;160;p14"/>
          <p:cNvSpPr txBox="1">
            <a:spLocks noGrp="1"/>
          </p:cNvSpPr>
          <p:nvPr>
            <p:ph type="subTitle" idx="1"/>
          </p:nvPr>
        </p:nvSpPr>
        <p:spPr>
          <a:xfrm>
            <a:off x="6130600" y="2516825"/>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2100"/>
              <a:buNone/>
              <a:defRPr sz="2100" b="1">
                <a:solidFill>
                  <a:schemeClr val="lt1"/>
                </a:solidFill>
              </a:defRPr>
            </a:lvl1pPr>
            <a:lvl2pPr lvl="1" rtl="0">
              <a:spcBef>
                <a:spcPts val="2100"/>
              </a:spcBef>
              <a:spcAft>
                <a:spcPts val="0"/>
              </a:spcAft>
              <a:buClr>
                <a:schemeClr val="lt1"/>
              </a:buClr>
              <a:buSzPts val="2100"/>
              <a:buNone/>
              <a:defRPr sz="2100" b="1">
                <a:solidFill>
                  <a:schemeClr val="lt1"/>
                </a:solidFill>
              </a:defRPr>
            </a:lvl2pPr>
            <a:lvl3pPr lvl="2" rtl="0">
              <a:spcBef>
                <a:spcPts val="2100"/>
              </a:spcBef>
              <a:spcAft>
                <a:spcPts val="0"/>
              </a:spcAft>
              <a:buClr>
                <a:schemeClr val="lt1"/>
              </a:buClr>
              <a:buSzPts val="2100"/>
              <a:buNone/>
              <a:defRPr sz="2100" b="1">
                <a:solidFill>
                  <a:schemeClr val="lt1"/>
                </a:solidFill>
              </a:defRPr>
            </a:lvl3pPr>
            <a:lvl4pPr lvl="3" rtl="0">
              <a:spcBef>
                <a:spcPts val="2100"/>
              </a:spcBef>
              <a:spcAft>
                <a:spcPts val="0"/>
              </a:spcAft>
              <a:buClr>
                <a:schemeClr val="lt1"/>
              </a:buClr>
              <a:buSzPts val="2100"/>
              <a:buNone/>
              <a:defRPr sz="2100" b="1">
                <a:solidFill>
                  <a:schemeClr val="lt1"/>
                </a:solidFill>
              </a:defRPr>
            </a:lvl4pPr>
            <a:lvl5pPr lvl="4" rtl="0">
              <a:spcBef>
                <a:spcPts val="2100"/>
              </a:spcBef>
              <a:spcAft>
                <a:spcPts val="0"/>
              </a:spcAft>
              <a:buClr>
                <a:schemeClr val="lt1"/>
              </a:buClr>
              <a:buSzPts val="2100"/>
              <a:buNone/>
              <a:defRPr sz="2100" b="1">
                <a:solidFill>
                  <a:schemeClr val="lt1"/>
                </a:solidFill>
              </a:defRPr>
            </a:lvl5pPr>
            <a:lvl6pPr lvl="5" rtl="0">
              <a:spcBef>
                <a:spcPts val="2100"/>
              </a:spcBef>
              <a:spcAft>
                <a:spcPts val="0"/>
              </a:spcAft>
              <a:buClr>
                <a:schemeClr val="lt1"/>
              </a:buClr>
              <a:buSzPts val="2100"/>
              <a:buNone/>
              <a:defRPr sz="2100" b="1">
                <a:solidFill>
                  <a:schemeClr val="lt1"/>
                </a:solidFill>
              </a:defRPr>
            </a:lvl6pPr>
            <a:lvl7pPr lvl="6" rtl="0">
              <a:spcBef>
                <a:spcPts val="2100"/>
              </a:spcBef>
              <a:spcAft>
                <a:spcPts val="0"/>
              </a:spcAft>
              <a:buClr>
                <a:schemeClr val="lt1"/>
              </a:buClr>
              <a:buSzPts val="2100"/>
              <a:buNone/>
              <a:defRPr sz="2100" b="1">
                <a:solidFill>
                  <a:schemeClr val="lt1"/>
                </a:solidFill>
              </a:defRPr>
            </a:lvl7pPr>
            <a:lvl8pPr lvl="7" rtl="0">
              <a:spcBef>
                <a:spcPts val="2100"/>
              </a:spcBef>
              <a:spcAft>
                <a:spcPts val="0"/>
              </a:spcAft>
              <a:buClr>
                <a:schemeClr val="lt1"/>
              </a:buClr>
              <a:buSzPts val="2100"/>
              <a:buNone/>
              <a:defRPr sz="2100" b="1">
                <a:solidFill>
                  <a:schemeClr val="lt1"/>
                </a:solidFill>
              </a:defRPr>
            </a:lvl8pPr>
            <a:lvl9pPr lvl="8" rtl="0">
              <a:spcBef>
                <a:spcPts val="2100"/>
              </a:spcBef>
              <a:spcAft>
                <a:spcPts val="2100"/>
              </a:spcAft>
              <a:buClr>
                <a:schemeClr val="lt1"/>
              </a:buClr>
              <a:buSzPts val="2100"/>
              <a:buNone/>
              <a:defRPr sz="2100" b="1">
                <a:solidFill>
                  <a:schemeClr val="lt1"/>
                </a:solidFill>
              </a:defRPr>
            </a:lvl9pPr>
          </a:lstStyle>
          <a:p>
            <a:endParaRPr/>
          </a:p>
        </p:txBody>
      </p:sp>
      <p:sp>
        <p:nvSpPr>
          <p:cNvPr id="161" name="Google Shape;161;p14"/>
          <p:cNvSpPr txBox="1">
            <a:spLocks noGrp="1"/>
          </p:cNvSpPr>
          <p:nvPr>
            <p:ph type="title"/>
          </p:nvPr>
        </p:nvSpPr>
        <p:spPr>
          <a:xfrm>
            <a:off x="61306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162" name="Google Shape;162;p14"/>
          <p:cNvSpPr txBox="1">
            <a:spLocks noGrp="1"/>
          </p:cNvSpPr>
          <p:nvPr>
            <p:ph type="body" idx="2"/>
          </p:nvPr>
        </p:nvSpPr>
        <p:spPr>
          <a:xfrm>
            <a:off x="6130650" y="3381625"/>
            <a:ext cx="5581500" cy="1341600"/>
          </a:xfrm>
          <a:prstGeom prst="rect">
            <a:avLst/>
          </a:prstGeom>
        </p:spPr>
        <p:txBody>
          <a:bodyPr spcFirstLastPara="1" wrap="square" lIns="121900" tIns="121900" rIns="121900" bIns="121900" anchor="t" anchorCtr="0">
            <a:noAutofit/>
          </a:bodyPr>
          <a:lstStyle>
            <a:lvl1pPr marL="457200" lvl="0" indent="-368300">
              <a:lnSpc>
                <a:spcPct val="100000"/>
              </a:lnSpc>
              <a:spcBef>
                <a:spcPts val="0"/>
              </a:spcBef>
              <a:spcAft>
                <a:spcPts val="0"/>
              </a:spcAft>
              <a:buClr>
                <a:schemeClr val="lt1"/>
              </a:buClr>
              <a:buSzPts val="2200"/>
              <a:buChar char="●"/>
              <a:defRPr>
                <a:solidFill>
                  <a:schemeClr val="lt1"/>
                </a:solidFill>
              </a:defRPr>
            </a:lvl1pPr>
            <a:lvl2pPr marL="914400" lvl="1" indent="-368300">
              <a:lnSpc>
                <a:spcPct val="100000"/>
              </a:lnSpc>
              <a:spcBef>
                <a:spcPts val="0"/>
              </a:spcBef>
              <a:spcAft>
                <a:spcPts val="0"/>
              </a:spcAft>
              <a:buClr>
                <a:schemeClr val="lt1"/>
              </a:buClr>
              <a:buSzPts val="2200"/>
              <a:buChar char="○"/>
              <a:defRPr>
                <a:solidFill>
                  <a:schemeClr val="lt1"/>
                </a:solidFill>
              </a:defRPr>
            </a:lvl2pPr>
            <a:lvl3pPr marL="1371600" lvl="2" indent="-368300">
              <a:lnSpc>
                <a:spcPct val="100000"/>
              </a:lnSpc>
              <a:spcBef>
                <a:spcPts val="0"/>
              </a:spcBef>
              <a:spcAft>
                <a:spcPts val="0"/>
              </a:spcAft>
              <a:buClr>
                <a:schemeClr val="lt1"/>
              </a:buClr>
              <a:buSzPts val="2200"/>
              <a:buChar char="■"/>
              <a:defRPr>
                <a:solidFill>
                  <a:schemeClr val="lt1"/>
                </a:solidFill>
              </a:defRPr>
            </a:lvl3pPr>
            <a:lvl4pPr marL="1828800" lvl="3" indent="-368300">
              <a:lnSpc>
                <a:spcPct val="100000"/>
              </a:lnSpc>
              <a:spcBef>
                <a:spcPts val="0"/>
              </a:spcBef>
              <a:spcAft>
                <a:spcPts val="0"/>
              </a:spcAft>
              <a:buClr>
                <a:schemeClr val="lt1"/>
              </a:buClr>
              <a:buSzPts val="2200"/>
              <a:buChar char="●"/>
              <a:defRPr>
                <a:solidFill>
                  <a:schemeClr val="lt1"/>
                </a:solidFill>
              </a:defRPr>
            </a:lvl4pPr>
            <a:lvl5pPr marL="2286000" lvl="4" indent="-368300">
              <a:lnSpc>
                <a:spcPct val="100000"/>
              </a:lnSpc>
              <a:spcBef>
                <a:spcPts val="0"/>
              </a:spcBef>
              <a:spcAft>
                <a:spcPts val="0"/>
              </a:spcAft>
              <a:buClr>
                <a:schemeClr val="lt1"/>
              </a:buClr>
              <a:buSzPts val="2200"/>
              <a:buChar char="○"/>
              <a:defRPr>
                <a:solidFill>
                  <a:schemeClr val="lt1"/>
                </a:solidFill>
              </a:defRPr>
            </a:lvl5pPr>
            <a:lvl6pPr marL="2743200" lvl="5" indent="-368300">
              <a:lnSpc>
                <a:spcPct val="100000"/>
              </a:lnSpc>
              <a:spcBef>
                <a:spcPts val="0"/>
              </a:spcBef>
              <a:spcAft>
                <a:spcPts val="0"/>
              </a:spcAft>
              <a:buClr>
                <a:schemeClr val="lt1"/>
              </a:buClr>
              <a:buSzPts val="2200"/>
              <a:buChar char="■"/>
              <a:defRPr>
                <a:solidFill>
                  <a:schemeClr val="lt1"/>
                </a:solidFill>
              </a:defRPr>
            </a:lvl6pPr>
            <a:lvl7pPr marL="3200400" lvl="6" indent="-368300">
              <a:lnSpc>
                <a:spcPct val="100000"/>
              </a:lnSpc>
              <a:spcBef>
                <a:spcPts val="0"/>
              </a:spcBef>
              <a:spcAft>
                <a:spcPts val="0"/>
              </a:spcAft>
              <a:buClr>
                <a:schemeClr val="lt1"/>
              </a:buClr>
              <a:buSzPts val="2200"/>
              <a:buChar char="●"/>
              <a:defRPr>
                <a:solidFill>
                  <a:schemeClr val="lt1"/>
                </a:solidFill>
              </a:defRPr>
            </a:lvl7pPr>
            <a:lvl8pPr marL="3657600" lvl="7" indent="-368300">
              <a:lnSpc>
                <a:spcPct val="100000"/>
              </a:lnSpc>
              <a:spcBef>
                <a:spcPts val="0"/>
              </a:spcBef>
              <a:spcAft>
                <a:spcPts val="0"/>
              </a:spcAft>
              <a:buClr>
                <a:schemeClr val="lt1"/>
              </a:buClr>
              <a:buSzPts val="2200"/>
              <a:buChar char="○"/>
              <a:defRPr>
                <a:solidFill>
                  <a:schemeClr val="lt1"/>
                </a:solidFill>
              </a:defRPr>
            </a:lvl8pPr>
            <a:lvl9pPr marL="4114800" lvl="8" indent="-368300">
              <a:lnSpc>
                <a:spcPct val="100000"/>
              </a:lnSpc>
              <a:spcBef>
                <a:spcPts val="0"/>
              </a:spcBef>
              <a:spcAft>
                <a:spcPts val="0"/>
              </a:spcAft>
              <a:buClr>
                <a:schemeClr val="lt1"/>
              </a:buClr>
              <a:buSzPts val="2200"/>
              <a:buChar char="■"/>
              <a:defRPr>
                <a:solidFill>
                  <a:schemeClr val="lt1"/>
                </a:solidFill>
              </a:defRPr>
            </a:lvl9pPr>
          </a:lstStyle>
          <a:p>
            <a:endParaRPr/>
          </a:p>
        </p:txBody>
      </p:sp>
      <p:grpSp>
        <p:nvGrpSpPr>
          <p:cNvPr id="163" name="Google Shape;163;p14"/>
          <p:cNvGrpSpPr/>
          <p:nvPr/>
        </p:nvGrpSpPr>
        <p:grpSpPr>
          <a:xfrm>
            <a:off x="10949325" y="570600"/>
            <a:ext cx="846900" cy="564600"/>
            <a:chOff x="10949325" y="570600"/>
            <a:chExt cx="846900" cy="564600"/>
          </a:xfrm>
        </p:grpSpPr>
        <p:sp>
          <p:nvSpPr>
            <p:cNvPr id="164" name="Google Shape;164;p14"/>
            <p:cNvSpPr/>
            <p:nvPr/>
          </p:nvSpPr>
          <p:spPr>
            <a:xfrm>
              <a:off x="10949325" y="5706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10949325" y="7992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10949325" y="10278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32"/>
        <p:cNvGrpSpPr/>
        <p:nvPr/>
      </p:nvGrpSpPr>
      <p:grpSpPr>
        <a:xfrm>
          <a:off x="0" y="0"/>
          <a:ext cx="0" cy="0"/>
          <a:chOff x="0" y="0"/>
          <a:chExt cx="0" cy="0"/>
        </a:xfrm>
      </p:grpSpPr>
      <p:sp>
        <p:nvSpPr>
          <p:cNvPr id="33" name="Google Shape;33;p5"/>
          <p:cNvSpPr/>
          <p:nvPr/>
        </p:nvSpPr>
        <p:spPr>
          <a:xfrm>
            <a:off x="939775" y="0"/>
            <a:ext cx="11252100" cy="690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1428900" y="517175"/>
            <a:ext cx="10347300" cy="7635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cxnSp>
        <p:nvCxnSpPr>
          <p:cNvPr id="35" name="Google Shape;35;p5"/>
          <p:cNvCxnSpPr/>
          <p:nvPr/>
        </p:nvCxnSpPr>
        <p:spPr>
          <a:xfrm rot="10800000" flipH="1">
            <a:off x="1320775" y="2158200"/>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36;p5"/>
          <p:cNvCxnSpPr/>
          <p:nvPr/>
        </p:nvCxnSpPr>
        <p:spPr>
          <a:xfrm rot="10800000" flipH="1">
            <a:off x="1320775" y="2920202"/>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5"/>
          <p:cNvCxnSpPr/>
          <p:nvPr/>
        </p:nvCxnSpPr>
        <p:spPr>
          <a:xfrm rot="10800000" flipH="1">
            <a:off x="1320775" y="3606005"/>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5"/>
          <p:cNvCxnSpPr/>
          <p:nvPr/>
        </p:nvCxnSpPr>
        <p:spPr>
          <a:xfrm rot="10800000" flipH="1">
            <a:off x="1320775" y="4291807"/>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5"/>
          <p:cNvCxnSpPr/>
          <p:nvPr/>
        </p:nvCxnSpPr>
        <p:spPr>
          <a:xfrm rot="10800000" flipH="1">
            <a:off x="1320775" y="4977609"/>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40" name="Google Shape;40;p5"/>
          <p:cNvCxnSpPr/>
          <p:nvPr/>
        </p:nvCxnSpPr>
        <p:spPr>
          <a:xfrm rot="10800000" flipH="1">
            <a:off x="1320775" y="5722725"/>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41" name="Google Shape;41;p5"/>
          <p:cNvCxnSpPr/>
          <p:nvPr/>
        </p:nvCxnSpPr>
        <p:spPr>
          <a:xfrm rot="10800000" flipH="1">
            <a:off x="1320775" y="6429675"/>
            <a:ext cx="10455300" cy="18000"/>
          </a:xfrm>
          <a:prstGeom prst="straightConnector1">
            <a:avLst/>
          </a:prstGeom>
          <a:noFill/>
          <a:ln w="9525" cap="flat" cmpd="sng">
            <a:solidFill>
              <a:schemeClr val="lt1"/>
            </a:solidFill>
            <a:prstDash val="solid"/>
            <a:round/>
            <a:headEnd type="none" w="med" len="med"/>
            <a:tailEnd type="none" w="med" len="med"/>
          </a:ln>
        </p:spPr>
      </p:cxnSp>
      <p:grpSp>
        <p:nvGrpSpPr>
          <p:cNvPr id="42" name="Google Shape;42;p5"/>
          <p:cNvGrpSpPr/>
          <p:nvPr/>
        </p:nvGrpSpPr>
        <p:grpSpPr>
          <a:xfrm>
            <a:off x="11035437" y="515542"/>
            <a:ext cx="674700" cy="674700"/>
            <a:chOff x="11303537" y="228842"/>
            <a:chExt cx="674700" cy="674700"/>
          </a:xfrm>
        </p:grpSpPr>
        <p:sp>
          <p:nvSpPr>
            <p:cNvPr id="43" name="Google Shape;43;p5"/>
            <p:cNvSpPr/>
            <p:nvPr/>
          </p:nvSpPr>
          <p:spPr>
            <a:xfrm rot="2700000">
              <a:off x="11217471" y="512523"/>
              <a:ext cx="846831" cy="1073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2700000" flipH="1">
              <a:off x="11217471" y="512523"/>
              <a:ext cx="846831" cy="1073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txBox="1">
            <a:spLocks noGrp="1"/>
          </p:cNvSpPr>
          <p:nvPr>
            <p:ph type="subTitle" idx="1"/>
          </p:nvPr>
        </p:nvSpPr>
        <p:spPr>
          <a:xfrm>
            <a:off x="1352700" y="159960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46" name="Google Shape;46;p5"/>
          <p:cNvSpPr txBox="1">
            <a:spLocks noGrp="1"/>
          </p:cNvSpPr>
          <p:nvPr>
            <p:ph type="subTitle" idx="2"/>
          </p:nvPr>
        </p:nvSpPr>
        <p:spPr>
          <a:xfrm>
            <a:off x="1352700" y="230657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47" name="Google Shape;47;p5"/>
          <p:cNvSpPr txBox="1">
            <a:spLocks noGrp="1"/>
          </p:cNvSpPr>
          <p:nvPr>
            <p:ph type="subTitle" idx="3"/>
          </p:nvPr>
        </p:nvSpPr>
        <p:spPr>
          <a:xfrm>
            <a:off x="1352700" y="301354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48" name="Google Shape;48;p5"/>
          <p:cNvSpPr txBox="1">
            <a:spLocks noGrp="1"/>
          </p:cNvSpPr>
          <p:nvPr>
            <p:ph type="subTitle" idx="4"/>
          </p:nvPr>
        </p:nvSpPr>
        <p:spPr>
          <a:xfrm>
            <a:off x="1352700" y="372051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49" name="Google Shape;49;p5"/>
          <p:cNvSpPr txBox="1">
            <a:spLocks noGrp="1"/>
          </p:cNvSpPr>
          <p:nvPr>
            <p:ph type="subTitle" idx="5"/>
          </p:nvPr>
        </p:nvSpPr>
        <p:spPr>
          <a:xfrm>
            <a:off x="1352700" y="442748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50" name="Google Shape;50;p5"/>
          <p:cNvSpPr txBox="1">
            <a:spLocks noGrp="1"/>
          </p:cNvSpPr>
          <p:nvPr>
            <p:ph type="subTitle" idx="6"/>
          </p:nvPr>
        </p:nvSpPr>
        <p:spPr>
          <a:xfrm>
            <a:off x="1352700" y="513445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51" name="Google Shape;51;p5"/>
          <p:cNvSpPr txBox="1">
            <a:spLocks noGrp="1"/>
          </p:cNvSpPr>
          <p:nvPr>
            <p:ph type="subTitle" idx="7"/>
          </p:nvPr>
        </p:nvSpPr>
        <p:spPr>
          <a:xfrm>
            <a:off x="1352700" y="584140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52"/>
        <p:cNvGrpSpPr/>
        <p:nvPr/>
      </p:nvGrpSpPr>
      <p:grpSpPr>
        <a:xfrm>
          <a:off x="0" y="0"/>
          <a:ext cx="0" cy="0"/>
          <a:chOff x="0" y="0"/>
          <a:chExt cx="0" cy="0"/>
        </a:xfrm>
      </p:grpSpPr>
      <p:sp>
        <p:nvSpPr>
          <p:cNvPr id="53" name="Google Shape;53;p6"/>
          <p:cNvSpPr/>
          <p:nvPr/>
        </p:nvSpPr>
        <p:spPr>
          <a:xfrm>
            <a:off x="7270450" y="1314275"/>
            <a:ext cx="4921500" cy="554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6"/>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56" name="Google Shape;56;p6"/>
          <p:cNvGrpSpPr/>
          <p:nvPr/>
        </p:nvGrpSpPr>
        <p:grpSpPr>
          <a:xfrm>
            <a:off x="10949325" y="570600"/>
            <a:ext cx="846900" cy="564600"/>
            <a:chOff x="10949325" y="570600"/>
            <a:chExt cx="846900" cy="564600"/>
          </a:xfrm>
        </p:grpSpPr>
        <p:sp>
          <p:nvSpPr>
            <p:cNvPr id="57" name="Google Shape;57;p6"/>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61" name="Google Shape;61;p6"/>
          <p:cNvSpPr txBox="1">
            <a:spLocks noGrp="1"/>
          </p:cNvSpPr>
          <p:nvPr>
            <p:ph type="body" idx="1"/>
          </p:nvPr>
        </p:nvSpPr>
        <p:spPr>
          <a:xfrm>
            <a:off x="1618200" y="2495350"/>
            <a:ext cx="8955600" cy="2883300"/>
          </a:xfrm>
          <a:prstGeom prst="rect">
            <a:avLst/>
          </a:prstGeom>
        </p:spPr>
        <p:txBody>
          <a:bodyPr spcFirstLastPara="1" wrap="square" lIns="121900" tIns="121900" rIns="121900" bIns="121900" anchor="t" anchorCtr="0">
            <a:noAutofit/>
          </a:bodyPr>
          <a:lstStyle>
            <a:lvl1pPr marL="457200" lvl="0" indent="-368300" rtl="0">
              <a:spcBef>
                <a:spcPts val="0"/>
              </a:spcBef>
              <a:spcAft>
                <a:spcPts val="0"/>
              </a:spcAft>
              <a:buSzPts val="2200"/>
              <a:buChar char="●"/>
              <a:defRPr/>
            </a:lvl1pPr>
            <a:lvl2pPr marL="914400" lvl="1" indent="-368300" rtl="0">
              <a:spcBef>
                <a:spcPts val="2100"/>
              </a:spcBef>
              <a:spcAft>
                <a:spcPts val="0"/>
              </a:spcAft>
              <a:buSzPts val="2200"/>
              <a:buChar char="○"/>
              <a:defRPr/>
            </a:lvl2pPr>
            <a:lvl3pPr marL="1371600" lvl="2" indent="-368300" rtl="0">
              <a:spcBef>
                <a:spcPts val="2100"/>
              </a:spcBef>
              <a:spcAft>
                <a:spcPts val="0"/>
              </a:spcAft>
              <a:buSzPts val="2200"/>
              <a:buChar char="■"/>
              <a:defRPr/>
            </a:lvl3pPr>
            <a:lvl4pPr marL="1828800" lvl="3" indent="-368300" rtl="0">
              <a:spcBef>
                <a:spcPts val="2100"/>
              </a:spcBef>
              <a:spcAft>
                <a:spcPts val="0"/>
              </a:spcAft>
              <a:buSzPts val="2200"/>
              <a:buChar char="●"/>
              <a:defRPr/>
            </a:lvl4pPr>
            <a:lvl5pPr marL="2286000" lvl="4" indent="-368300" rtl="0">
              <a:spcBef>
                <a:spcPts val="2100"/>
              </a:spcBef>
              <a:spcAft>
                <a:spcPts val="0"/>
              </a:spcAft>
              <a:buSzPts val="2200"/>
              <a:buChar char="○"/>
              <a:defRPr/>
            </a:lvl5pPr>
            <a:lvl6pPr marL="2743200" lvl="5" indent="-368300" rtl="0">
              <a:spcBef>
                <a:spcPts val="2100"/>
              </a:spcBef>
              <a:spcAft>
                <a:spcPts val="0"/>
              </a:spcAft>
              <a:buSzPts val="2200"/>
              <a:buChar char="■"/>
              <a:defRPr/>
            </a:lvl6pPr>
            <a:lvl7pPr marL="3200400" lvl="6" indent="-368300" rtl="0">
              <a:spcBef>
                <a:spcPts val="2100"/>
              </a:spcBef>
              <a:spcAft>
                <a:spcPts val="0"/>
              </a:spcAft>
              <a:buSzPts val="2200"/>
              <a:buChar char="●"/>
              <a:defRPr/>
            </a:lvl7pPr>
            <a:lvl8pPr marL="3657600" lvl="7" indent="-368300" rtl="0">
              <a:spcBef>
                <a:spcPts val="2100"/>
              </a:spcBef>
              <a:spcAft>
                <a:spcPts val="0"/>
              </a:spcAft>
              <a:buSzPts val="2200"/>
              <a:buChar char="○"/>
              <a:defRPr/>
            </a:lvl8pPr>
            <a:lvl9pPr marL="4114800" lvl="8" indent="-368300" rtl="0">
              <a:spcBef>
                <a:spcPts val="2100"/>
              </a:spcBef>
              <a:spcAft>
                <a:spcPts val="2100"/>
              </a:spcAft>
              <a:buSzPts val="2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62"/>
        <p:cNvGrpSpPr/>
        <p:nvPr/>
      </p:nvGrpSpPr>
      <p:grpSpPr>
        <a:xfrm>
          <a:off x="0" y="0"/>
          <a:ext cx="0" cy="0"/>
          <a:chOff x="0" y="0"/>
          <a:chExt cx="0" cy="0"/>
        </a:xfrm>
      </p:grpSpPr>
      <p:sp>
        <p:nvSpPr>
          <p:cNvPr id="63" name="Google Shape;63;p7"/>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64;p7"/>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65" name="Google Shape;65;p7"/>
          <p:cNvGrpSpPr/>
          <p:nvPr/>
        </p:nvGrpSpPr>
        <p:grpSpPr>
          <a:xfrm>
            <a:off x="10949325" y="570600"/>
            <a:ext cx="846900" cy="564600"/>
            <a:chOff x="10949325" y="570600"/>
            <a:chExt cx="846900" cy="564600"/>
          </a:xfrm>
        </p:grpSpPr>
        <p:sp>
          <p:nvSpPr>
            <p:cNvPr id="66" name="Google Shape;66;p7"/>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7"/>
          <p:cNvSpPr/>
          <p:nvPr/>
        </p:nvSpPr>
        <p:spPr>
          <a:xfrm>
            <a:off x="711325" y="2242750"/>
            <a:ext cx="3268200" cy="397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461825" y="2242750"/>
            <a:ext cx="3268200" cy="397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8212350" y="2242750"/>
            <a:ext cx="3268200" cy="397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txBox="1">
            <a:spLocks noGrp="1"/>
          </p:cNvSpPr>
          <p:nvPr>
            <p:ph type="title"/>
          </p:nvPr>
        </p:nvSpPr>
        <p:spPr>
          <a:xfrm>
            <a:off x="854575" y="2281375"/>
            <a:ext cx="2981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73" name="Google Shape;73;p7"/>
          <p:cNvSpPr txBox="1">
            <a:spLocks noGrp="1"/>
          </p:cNvSpPr>
          <p:nvPr>
            <p:ph type="title" idx="2"/>
          </p:nvPr>
        </p:nvSpPr>
        <p:spPr>
          <a:xfrm>
            <a:off x="4605075" y="2281375"/>
            <a:ext cx="2981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74" name="Google Shape;74;p7"/>
          <p:cNvSpPr txBox="1">
            <a:spLocks noGrp="1"/>
          </p:cNvSpPr>
          <p:nvPr>
            <p:ph type="title" idx="3"/>
          </p:nvPr>
        </p:nvSpPr>
        <p:spPr>
          <a:xfrm>
            <a:off x="8355575" y="2281375"/>
            <a:ext cx="2981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75" name="Google Shape;75;p7"/>
          <p:cNvSpPr txBox="1">
            <a:spLocks noGrp="1"/>
          </p:cNvSpPr>
          <p:nvPr>
            <p:ph type="subTitle" idx="1"/>
          </p:nvPr>
        </p:nvSpPr>
        <p:spPr>
          <a:xfrm>
            <a:off x="854578" y="3495031"/>
            <a:ext cx="2981700" cy="5427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1800"/>
              <a:buNone/>
              <a:defRPr sz="1800" b="1"/>
            </a:lvl1pPr>
            <a:lvl2pPr lvl="1" algn="ctr" rtl="0">
              <a:spcBef>
                <a:spcPts val="2100"/>
              </a:spcBef>
              <a:spcAft>
                <a:spcPts val="0"/>
              </a:spcAft>
              <a:buSzPts val="1800"/>
              <a:buNone/>
              <a:defRPr sz="1800" b="1"/>
            </a:lvl2pPr>
            <a:lvl3pPr lvl="2" algn="ctr" rtl="0">
              <a:spcBef>
                <a:spcPts val="2100"/>
              </a:spcBef>
              <a:spcAft>
                <a:spcPts val="0"/>
              </a:spcAft>
              <a:buSzPts val="1800"/>
              <a:buNone/>
              <a:defRPr sz="1800" b="1"/>
            </a:lvl3pPr>
            <a:lvl4pPr lvl="3" algn="ctr" rtl="0">
              <a:spcBef>
                <a:spcPts val="2100"/>
              </a:spcBef>
              <a:spcAft>
                <a:spcPts val="0"/>
              </a:spcAft>
              <a:buSzPts val="1800"/>
              <a:buNone/>
              <a:defRPr sz="1800" b="1"/>
            </a:lvl4pPr>
            <a:lvl5pPr lvl="4" algn="ctr" rtl="0">
              <a:spcBef>
                <a:spcPts val="2100"/>
              </a:spcBef>
              <a:spcAft>
                <a:spcPts val="0"/>
              </a:spcAft>
              <a:buSzPts val="1800"/>
              <a:buNone/>
              <a:defRPr sz="1800" b="1"/>
            </a:lvl5pPr>
            <a:lvl6pPr lvl="5" algn="ctr" rtl="0">
              <a:spcBef>
                <a:spcPts val="2100"/>
              </a:spcBef>
              <a:spcAft>
                <a:spcPts val="0"/>
              </a:spcAft>
              <a:buSzPts val="1800"/>
              <a:buNone/>
              <a:defRPr sz="1800" b="1"/>
            </a:lvl6pPr>
            <a:lvl7pPr lvl="6" algn="ctr" rtl="0">
              <a:spcBef>
                <a:spcPts val="2100"/>
              </a:spcBef>
              <a:spcAft>
                <a:spcPts val="0"/>
              </a:spcAft>
              <a:buSzPts val="1800"/>
              <a:buNone/>
              <a:defRPr sz="1800" b="1"/>
            </a:lvl7pPr>
            <a:lvl8pPr lvl="7" algn="ctr" rtl="0">
              <a:spcBef>
                <a:spcPts val="2100"/>
              </a:spcBef>
              <a:spcAft>
                <a:spcPts val="0"/>
              </a:spcAft>
              <a:buSzPts val="1800"/>
              <a:buNone/>
              <a:defRPr sz="1800" b="1"/>
            </a:lvl8pPr>
            <a:lvl9pPr lvl="8" algn="ctr" rtl="0">
              <a:spcBef>
                <a:spcPts val="2100"/>
              </a:spcBef>
              <a:spcAft>
                <a:spcPts val="2100"/>
              </a:spcAft>
              <a:buSzPts val="1800"/>
              <a:buNone/>
              <a:defRPr sz="1800" b="1"/>
            </a:lvl9pPr>
          </a:lstStyle>
          <a:p>
            <a:endParaRPr/>
          </a:p>
        </p:txBody>
      </p:sp>
      <p:sp>
        <p:nvSpPr>
          <p:cNvPr id="76" name="Google Shape;76;p7"/>
          <p:cNvSpPr txBox="1">
            <a:spLocks noGrp="1"/>
          </p:cNvSpPr>
          <p:nvPr>
            <p:ph type="body" idx="4"/>
          </p:nvPr>
        </p:nvSpPr>
        <p:spPr>
          <a:xfrm>
            <a:off x="854575" y="4259131"/>
            <a:ext cx="2981700" cy="180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77" name="Google Shape;77;p7"/>
          <p:cNvSpPr txBox="1">
            <a:spLocks noGrp="1"/>
          </p:cNvSpPr>
          <p:nvPr>
            <p:ph type="subTitle" idx="5"/>
          </p:nvPr>
        </p:nvSpPr>
        <p:spPr>
          <a:xfrm>
            <a:off x="4597765" y="3451499"/>
            <a:ext cx="2981700" cy="5427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1800"/>
              <a:buNone/>
              <a:defRPr sz="1800" b="1"/>
            </a:lvl1pPr>
            <a:lvl2pPr lvl="1" algn="ctr" rtl="0">
              <a:spcBef>
                <a:spcPts val="2100"/>
              </a:spcBef>
              <a:spcAft>
                <a:spcPts val="0"/>
              </a:spcAft>
              <a:buSzPts val="1800"/>
              <a:buNone/>
              <a:defRPr sz="1800" b="1"/>
            </a:lvl2pPr>
            <a:lvl3pPr lvl="2" algn="ctr" rtl="0">
              <a:spcBef>
                <a:spcPts val="2100"/>
              </a:spcBef>
              <a:spcAft>
                <a:spcPts val="0"/>
              </a:spcAft>
              <a:buSzPts val="1800"/>
              <a:buNone/>
              <a:defRPr sz="1800" b="1"/>
            </a:lvl3pPr>
            <a:lvl4pPr lvl="3" algn="ctr" rtl="0">
              <a:spcBef>
                <a:spcPts val="2100"/>
              </a:spcBef>
              <a:spcAft>
                <a:spcPts val="0"/>
              </a:spcAft>
              <a:buSzPts val="1800"/>
              <a:buNone/>
              <a:defRPr sz="1800" b="1"/>
            </a:lvl4pPr>
            <a:lvl5pPr lvl="4" algn="ctr" rtl="0">
              <a:spcBef>
                <a:spcPts val="2100"/>
              </a:spcBef>
              <a:spcAft>
                <a:spcPts val="0"/>
              </a:spcAft>
              <a:buSzPts val="1800"/>
              <a:buNone/>
              <a:defRPr sz="1800" b="1"/>
            </a:lvl5pPr>
            <a:lvl6pPr lvl="5" algn="ctr" rtl="0">
              <a:spcBef>
                <a:spcPts val="2100"/>
              </a:spcBef>
              <a:spcAft>
                <a:spcPts val="0"/>
              </a:spcAft>
              <a:buSzPts val="1800"/>
              <a:buNone/>
              <a:defRPr sz="1800" b="1"/>
            </a:lvl6pPr>
            <a:lvl7pPr lvl="6" algn="ctr" rtl="0">
              <a:spcBef>
                <a:spcPts val="2100"/>
              </a:spcBef>
              <a:spcAft>
                <a:spcPts val="0"/>
              </a:spcAft>
              <a:buSzPts val="1800"/>
              <a:buNone/>
              <a:defRPr sz="1800" b="1"/>
            </a:lvl7pPr>
            <a:lvl8pPr lvl="7" algn="ctr" rtl="0">
              <a:spcBef>
                <a:spcPts val="2100"/>
              </a:spcBef>
              <a:spcAft>
                <a:spcPts val="0"/>
              </a:spcAft>
              <a:buSzPts val="1800"/>
              <a:buNone/>
              <a:defRPr sz="1800" b="1"/>
            </a:lvl8pPr>
            <a:lvl9pPr lvl="8" algn="ctr" rtl="0">
              <a:spcBef>
                <a:spcPts val="2100"/>
              </a:spcBef>
              <a:spcAft>
                <a:spcPts val="2100"/>
              </a:spcAft>
              <a:buSzPts val="1800"/>
              <a:buNone/>
              <a:defRPr sz="1800" b="1"/>
            </a:lvl9pPr>
          </a:lstStyle>
          <a:p>
            <a:endParaRPr/>
          </a:p>
        </p:txBody>
      </p:sp>
      <p:sp>
        <p:nvSpPr>
          <p:cNvPr id="78" name="Google Shape;78;p7"/>
          <p:cNvSpPr txBox="1">
            <a:spLocks noGrp="1"/>
          </p:cNvSpPr>
          <p:nvPr>
            <p:ph type="body" idx="6"/>
          </p:nvPr>
        </p:nvSpPr>
        <p:spPr>
          <a:xfrm>
            <a:off x="4597763" y="4227674"/>
            <a:ext cx="2981700" cy="180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79" name="Google Shape;79;p7"/>
          <p:cNvSpPr txBox="1">
            <a:spLocks noGrp="1"/>
          </p:cNvSpPr>
          <p:nvPr>
            <p:ph type="subTitle" idx="7"/>
          </p:nvPr>
        </p:nvSpPr>
        <p:spPr>
          <a:xfrm>
            <a:off x="8340978" y="3495031"/>
            <a:ext cx="2981700" cy="5427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1800"/>
              <a:buNone/>
              <a:defRPr sz="1800" b="1"/>
            </a:lvl1pPr>
            <a:lvl2pPr lvl="1" algn="ctr" rtl="0">
              <a:spcBef>
                <a:spcPts val="2100"/>
              </a:spcBef>
              <a:spcAft>
                <a:spcPts val="0"/>
              </a:spcAft>
              <a:buSzPts val="1800"/>
              <a:buNone/>
              <a:defRPr sz="1800" b="1"/>
            </a:lvl2pPr>
            <a:lvl3pPr lvl="2" algn="ctr" rtl="0">
              <a:spcBef>
                <a:spcPts val="2100"/>
              </a:spcBef>
              <a:spcAft>
                <a:spcPts val="0"/>
              </a:spcAft>
              <a:buSzPts val="1800"/>
              <a:buNone/>
              <a:defRPr sz="1800" b="1"/>
            </a:lvl3pPr>
            <a:lvl4pPr lvl="3" algn="ctr" rtl="0">
              <a:spcBef>
                <a:spcPts val="2100"/>
              </a:spcBef>
              <a:spcAft>
                <a:spcPts val="0"/>
              </a:spcAft>
              <a:buSzPts val="1800"/>
              <a:buNone/>
              <a:defRPr sz="1800" b="1"/>
            </a:lvl4pPr>
            <a:lvl5pPr lvl="4" algn="ctr" rtl="0">
              <a:spcBef>
                <a:spcPts val="2100"/>
              </a:spcBef>
              <a:spcAft>
                <a:spcPts val="0"/>
              </a:spcAft>
              <a:buSzPts val="1800"/>
              <a:buNone/>
              <a:defRPr sz="1800" b="1"/>
            </a:lvl5pPr>
            <a:lvl6pPr lvl="5" algn="ctr" rtl="0">
              <a:spcBef>
                <a:spcPts val="2100"/>
              </a:spcBef>
              <a:spcAft>
                <a:spcPts val="0"/>
              </a:spcAft>
              <a:buSzPts val="1800"/>
              <a:buNone/>
              <a:defRPr sz="1800" b="1"/>
            </a:lvl6pPr>
            <a:lvl7pPr lvl="6" algn="ctr" rtl="0">
              <a:spcBef>
                <a:spcPts val="2100"/>
              </a:spcBef>
              <a:spcAft>
                <a:spcPts val="0"/>
              </a:spcAft>
              <a:buSzPts val="1800"/>
              <a:buNone/>
              <a:defRPr sz="1800" b="1"/>
            </a:lvl7pPr>
            <a:lvl8pPr lvl="7" algn="ctr" rtl="0">
              <a:spcBef>
                <a:spcPts val="2100"/>
              </a:spcBef>
              <a:spcAft>
                <a:spcPts val="0"/>
              </a:spcAft>
              <a:buSzPts val="1800"/>
              <a:buNone/>
              <a:defRPr sz="1800" b="1"/>
            </a:lvl8pPr>
            <a:lvl9pPr lvl="8" algn="ctr" rtl="0">
              <a:spcBef>
                <a:spcPts val="2100"/>
              </a:spcBef>
              <a:spcAft>
                <a:spcPts val="2100"/>
              </a:spcAft>
              <a:buSzPts val="1800"/>
              <a:buNone/>
              <a:defRPr sz="1800" b="1"/>
            </a:lvl9pPr>
          </a:lstStyle>
          <a:p>
            <a:endParaRPr/>
          </a:p>
        </p:txBody>
      </p:sp>
      <p:sp>
        <p:nvSpPr>
          <p:cNvPr id="80" name="Google Shape;80;p7"/>
          <p:cNvSpPr txBox="1">
            <a:spLocks noGrp="1"/>
          </p:cNvSpPr>
          <p:nvPr>
            <p:ph type="body" idx="8"/>
          </p:nvPr>
        </p:nvSpPr>
        <p:spPr>
          <a:xfrm>
            <a:off x="8340975" y="4259131"/>
            <a:ext cx="2981700" cy="180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81" name="Google Shape;81;p7"/>
          <p:cNvSpPr txBox="1">
            <a:spLocks noGrp="1"/>
          </p:cNvSpPr>
          <p:nvPr>
            <p:ph type="title" idx="9"/>
          </p:nvPr>
        </p:nvSpPr>
        <p:spPr>
          <a:xfrm>
            <a:off x="196800" y="292875"/>
            <a:ext cx="11798400" cy="9405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4000"/>
              <a:buNone/>
              <a:defRPr>
                <a:solidFill>
                  <a:schemeClr val="lt1"/>
                </a:solidFill>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82"/>
        <p:cNvGrpSpPr/>
        <p:nvPr/>
      </p:nvGrpSpPr>
      <p:grpSpPr>
        <a:xfrm>
          <a:off x="0" y="0"/>
          <a:ext cx="0" cy="0"/>
          <a:chOff x="0" y="0"/>
          <a:chExt cx="0" cy="0"/>
        </a:xfrm>
      </p:grpSpPr>
      <p:sp>
        <p:nvSpPr>
          <p:cNvPr id="83" name="Google Shape;83;p8"/>
          <p:cNvSpPr/>
          <p:nvPr/>
        </p:nvSpPr>
        <p:spPr>
          <a:xfrm>
            <a:off x="0" y="1311950"/>
            <a:ext cx="6096000" cy="554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8"/>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86" name="Google Shape;86;p8"/>
          <p:cNvGrpSpPr/>
          <p:nvPr/>
        </p:nvGrpSpPr>
        <p:grpSpPr>
          <a:xfrm>
            <a:off x="10949325" y="570600"/>
            <a:ext cx="846900" cy="564600"/>
            <a:chOff x="10949325" y="570600"/>
            <a:chExt cx="846900" cy="564600"/>
          </a:xfrm>
        </p:grpSpPr>
        <p:sp>
          <p:nvSpPr>
            <p:cNvPr id="87" name="Google Shape;87;p8"/>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8"/>
          <p:cNvSpPr txBox="1">
            <a:spLocks noGrp="1"/>
          </p:cNvSpPr>
          <p:nvPr>
            <p:ph type="subTitle" idx="1"/>
          </p:nvPr>
        </p:nvSpPr>
        <p:spPr>
          <a:xfrm>
            <a:off x="4488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91" name="Google Shape;91;p8"/>
          <p:cNvSpPr txBox="1">
            <a:spLocks noGrp="1"/>
          </p:cNvSpPr>
          <p:nvPr>
            <p:ph type="subTitle" idx="2"/>
          </p:nvPr>
        </p:nvSpPr>
        <p:spPr>
          <a:xfrm>
            <a:off x="60964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92" name="Google Shape;92;p8"/>
          <p:cNvSpPr txBox="1">
            <a:spLocks noGrp="1"/>
          </p:cNvSpPr>
          <p:nvPr>
            <p:ph type="body" idx="3"/>
          </p:nvPr>
        </p:nvSpPr>
        <p:spPr>
          <a:xfrm>
            <a:off x="1327200" y="2961200"/>
            <a:ext cx="4410300" cy="31185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sp>
        <p:nvSpPr>
          <p:cNvPr id="93" name="Google Shape;93;p8"/>
          <p:cNvSpPr txBox="1">
            <a:spLocks noGrp="1"/>
          </p:cNvSpPr>
          <p:nvPr>
            <p:ph type="body" idx="4"/>
          </p:nvPr>
        </p:nvSpPr>
        <p:spPr>
          <a:xfrm>
            <a:off x="6770523" y="2949450"/>
            <a:ext cx="4410600" cy="31185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sp>
        <p:nvSpPr>
          <p:cNvPr id="94" name="Google Shape;94;p8"/>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95" name="Google Shape;95;p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6"/>
        <p:cNvGrpSpPr/>
        <p:nvPr/>
      </p:nvGrpSpPr>
      <p:grpSpPr>
        <a:xfrm>
          <a:off x="0" y="0"/>
          <a:ext cx="0" cy="0"/>
          <a:chOff x="0" y="0"/>
          <a:chExt cx="0" cy="0"/>
        </a:xfrm>
      </p:grpSpPr>
      <p:sp>
        <p:nvSpPr>
          <p:cNvPr id="97" name="Google Shape;97;p9"/>
          <p:cNvSpPr/>
          <p:nvPr/>
        </p:nvSpPr>
        <p:spPr>
          <a:xfrm>
            <a:off x="558100" y="2147325"/>
            <a:ext cx="11095500" cy="3984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txBox="1">
            <a:spLocks noGrp="1"/>
          </p:cNvSpPr>
          <p:nvPr>
            <p:ph type="title"/>
          </p:nvPr>
        </p:nvSpPr>
        <p:spPr>
          <a:xfrm>
            <a:off x="920625" y="2434225"/>
            <a:ext cx="10390500" cy="3399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99" name="Google Shape;99;p9"/>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ctr" rtl="0">
              <a:lnSpc>
                <a:spcPct val="100000"/>
              </a:lnSpc>
              <a:spcBef>
                <a:spcPts val="0"/>
              </a:spcBef>
              <a:spcAft>
                <a:spcPts val="0"/>
              </a:spcAft>
              <a:buSzPts val="2200"/>
              <a:buNone/>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100" name="Google Shape;100;p9"/>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9"/>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102" name="Google Shape;102;p9"/>
          <p:cNvGrpSpPr/>
          <p:nvPr/>
        </p:nvGrpSpPr>
        <p:grpSpPr>
          <a:xfrm>
            <a:off x="10949325" y="570600"/>
            <a:ext cx="846900" cy="564600"/>
            <a:chOff x="10949325" y="570600"/>
            <a:chExt cx="846900" cy="564600"/>
          </a:xfrm>
        </p:grpSpPr>
        <p:sp>
          <p:nvSpPr>
            <p:cNvPr id="103" name="Google Shape;103;p9"/>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9"/>
          <p:cNvSpPr txBox="1">
            <a:spLocks noGrp="1"/>
          </p:cNvSpPr>
          <p:nvPr>
            <p:ph type="title" idx="2"/>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07"/>
        <p:cNvGrpSpPr/>
        <p:nvPr/>
      </p:nvGrpSpPr>
      <p:grpSpPr>
        <a:xfrm>
          <a:off x="0" y="0"/>
          <a:ext cx="0" cy="0"/>
          <a:chOff x="0" y="0"/>
          <a:chExt cx="0" cy="0"/>
        </a:xfrm>
      </p:grpSpPr>
      <p:sp>
        <p:nvSpPr>
          <p:cNvPr id="108" name="Google Shape;108;p10"/>
          <p:cNvSpPr txBox="1">
            <a:spLocks noGrp="1"/>
          </p:cNvSpPr>
          <p:nvPr>
            <p:ph type="subTitle" idx="1"/>
          </p:nvPr>
        </p:nvSpPr>
        <p:spPr>
          <a:xfrm>
            <a:off x="763528" y="4197400"/>
            <a:ext cx="3190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000"/>
              <a:buNone/>
              <a:defRPr sz="2000" b="1"/>
            </a:lvl1pPr>
            <a:lvl2pPr lvl="1" algn="ctr" rtl="0">
              <a:spcBef>
                <a:spcPts val="2100"/>
              </a:spcBef>
              <a:spcAft>
                <a:spcPts val="0"/>
              </a:spcAft>
              <a:buSzPts val="2000"/>
              <a:buNone/>
              <a:defRPr sz="2000" b="1"/>
            </a:lvl2pPr>
            <a:lvl3pPr lvl="2" algn="ctr" rtl="0">
              <a:spcBef>
                <a:spcPts val="2100"/>
              </a:spcBef>
              <a:spcAft>
                <a:spcPts val="0"/>
              </a:spcAft>
              <a:buSzPts val="2000"/>
              <a:buNone/>
              <a:defRPr sz="2000" b="1"/>
            </a:lvl3pPr>
            <a:lvl4pPr lvl="3" algn="ctr" rtl="0">
              <a:spcBef>
                <a:spcPts val="2100"/>
              </a:spcBef>
              <a:spcAft>
                <a:spcPts val="0"/>
              </a:spcAft>
              <a:buSzPts val="2000"/>
              <a:buNone/>
              <a:defRPr sz="2000" b="1"/>
            </a:lvl4pPr>
            <a:lvl5pPr lvl="4" algn="ctr" rtl="0">
              <a:spcBef>
                <a:spcPts val="2100"/>
              </a:spcBef>
              <a:spcAft>
                <a:spcPts val="0"/>
              </a:spcAft>
              <a:buSzPts val="2000"/>
              <a:buNone/>
              <a:defRPr sz="2000" b="1"/>
            </a:lvl5pPr>
            <a:lvl6pPr lvl="5" algn="ctr" rtl="0">
              <a:spcBef>
                <a:spcPts val="2100"/>
              </a:spcBef>
              <a:spcAft>
                <a:spcPts val="0"/>
              </a:spcAft>
              <a:buSzPts val="2000"/>
              <a:buNone/>
              <a:defRPr sz="2000" b="1"/>
            </a:lvl6pPr>
            <a:lvl7pPr lvl="6" algn="ctr" rtl="0">
              <a:spcBef>
                <a:spcPts val="2100"/>
              </a:spcBef>
              <a:spcAft>
                <a:spcPts val="0"/>
              </a:spcAft>
              <a:buSzPts val="2000"/>
              <a:buNone/>
              <a:defRPr sz="2000" b="1"/>
            </a:lvl7pPr>
            <a:lvl8pPr lvl="7" algn="ctr" rtl="0">
              <a:spcBef>
                <a:spcPts val="2100"/>
              </a:spcBef>
              <a:spcAft>
                <a:spcPts val="0"/>
              </a:spcAft>
              <a:buSzPts val="2000"/>
              <a:buNone/>
              <a:defRPr sz="2000" b="1"/>
            </a:lvl8pPr>
            <a:lvl9pPr lvl="8" algn="ctr" rtl="0">
              <a:spcBef>
                <a:spcPts val="2100"/>
              </a:spcBef>
              <a:spcAft>
                <a:spcPts val="2100"/>
              </a:spcAft>
              <a:buSzPts val="2000"/>
              <a:buNone/>
              <a:defRPr sz="2000" b="1"/>
            </a:lvl9pPr>
          </a:lstStyle>
          <a:p>
            <a:endParaRPr/>
          </a:p>
        </p:txBody>
      </p:sp>
      <p:sp>
        <p:nvSpPr>
          <p:cNvPr id="109" name="Google Shape;109;p10"/>
          <p:cNvSpPr txBox="1">
            <a:spLocks noGrp="1"/>
          </p:cNvSpPr>
          <p:nvPr>
            <p:ph type="body" idx="2"/>
          </p:nvPr>
        </p:nvSpPr>
        <p:spPr>
          <a:xfrm>
            <a:off x="763525" y="4635350"/>
            <a:ext cx="3190200" cy="9252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600"/>
            </a:lvl1pPr>
            <a:lvl2pPr marL="914400" lvl="1" indent="-330200" algn="ctr">
              <a:spcBef>
                <a:spcPts val="2100"/>
              </a:spcBef>
              <a:spcAft>
                <a:spcPts val="0"/>
              </a:spcAft>
              <a:buSzPts val="1600"/>
              <a:buChar char="○"/>
              <a:defRPr sz="1600"/>
            </a:lvl2pPr>
            <a:lvl3pPr marL="1371600" lvl="2" indent="-330200" algn="ctr">
              <a:spcBef>
                <a:spcPts val="2100"/>
              </a:spcBef>
              <a:spcAft>
                <a:spcPts val="0"/>
              </a:spcAft>
              <a:buSzPts val="1600"/>
              <a:buChar char="■"/>
              <a:defRPr sz="1600"/>
            </a:lvl3pPr>
            <a:lvl4pPr marL="1828800" lvl="3" indent="-330200" algn="ctr">
              <a:spcBef>
                <a:spcPts val="2100"/>
              </a:spcBef>
              <a:spcAft>
                <a:spcPts val="0"/>
              </a:spcAft>
              <a:buSzPts val="1600"/>
              <a:buChar char="●"/>
              <a:defRPr sz="1600"/>
            </a:lvl4pPr>
            <a:lvl5pPr marL="2286000" lvl="4" indent="-330200" algn="ctr">
              <a:spcBef>
                <a:spcPts val="2100"/>
              </a:spcBef>
              <a:spcAft>
                <a:spcPts val="0"/>
              </a:spcAft>
              <a:buSzPts val="1600"/>
              <a:buChar char="○"/>
              <a:defRPr sz="1600"/>
            </a:lvl5pPr>
            <a:lvl6pPr marL="2743200" lvl="5" indent="-330200" algn="ctr">
              <a:spcBef>
                <a:spcPts val="2100"/>
              </a:spcBef>
              <a:spcAft>
                <a:spcPts val="0"/>
              </a:spcAft>
              <a:buSzPts val="1600"/>
              <a:buChar char="■"/>
              <a:defRPr sz="1600"/>
            </a:lvl6pPr>
            <a:lvl7pPr marL="3200400" lvl="6" indent="-330200" algn="ctr">
              <a:spcBef>
                <a:spcPts val="2100"/>
              </a:spcBef>
              <a:spcAft>
                <a:spcPts val="0"/>
              </a:spcAft>
              <a:buSzPts val="1600"/>
              <a:buChar char="●"/>
              <a:defRPr sz="1600"/>
            </a:lvl7pPr>
            <a:lvl8pPr marL="3657600" lvl="7" indent="-330200" algn="ctr">
              <a:spcBef>
                <a:spcPts val="2100"/>
              </a:spcBef>
              <a:spcAft>
                <a:spcPts val="0"/>
              </a:spcAft>
              <a:buSzPts val="1600"/>
              <a:buChar char="○"/>
              <a:defRPr sz="1600"/>
            </a:lvl8pPr>
            <a:lvl9pPr marL="4114800" lvl="8" indent="-330200" algn="ctr">
              <a:spcBef>
                <a:spcPts val="2100"/>
              </a:spcBef>
              <a:spcAft>
                <a:spcPts val="2100"/>
              </a:spcAft>
              <a:buSzPts val="1600"/>
              <a:buChar char="■"/>
              <a:defRPr sz="1600"/>
            </a:lvl9pPr>
          </a:lstStyle>
          <a:p>
            <a:endParaRPr/>
          </a:p>
        </p:txBody>
      </p:sp>
      <p:sp>
        <p:nvSpPr>
          <p:cNvPr id="110" name="Google Shape;110;p10"/>
          <p:cNvSpPr txBox="1">
            <a:spLocks noGrp="1"/>
          </p:cNvSpPr>
          <p:nvPr>
            <p:ph type="subTitle" idx="3"/>
          </p:nvPr>
        </p:nvSpPr>
        <p:spPr>
          <a:xfrm>
            <a:off x="4487744" y="4197400"/>
            <a:ext cx="3190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000"/>
              <a:buNone/>
              <a:defRPr sz="2000" b="1"/>
            </a:lvl1pPr>
            <a:lvl2pPr lvl="1" algn="ctr" rtl="0">
              <a:spcBef>
                <a:spcPts val="2100"/>
              </a:spcBef>
              <a:spcAft>
                <a:spcPts val="0"/>
              </a:spcAft>
              <a:buSzPts val="2000"/>
              <a:buNone/>
              <a:defRPr sz="2000" b="1"/>
            </a:lvl2pPr>
            <a:lvl3pPr lvl="2" algn="ctr" rtl="0">
              <a:spcBef>
                <a:spcPts val="2100"/>
              </a:spcBef>
              <a:spcAft>
                <a:spcPts val="0"/>
              </a:spcAft>
              <a:buSzPts val="2000"/>
              <a:buNone/>
              <a:defRPr sz="2000" b="1"/>
            </a:lvl3pPr>
            <a:lvl4pPr lvl="3" algn="ctr" rtl="0">
              <a:spcBef>
                <a:spcPts val="2100"/>
              </a:spcBef>
              <a:spcAft>
                <a:spcPts val="0"/>
              </a:spcAft>
              <a:buSzPts val="2000"/>
              <a:buNone/>
              <a:defRPr sz="2000" b="1"/>
            </a:lvl4pPr>
            <a:lvl5pPr lvl="4" algn="ctr" rtl="0">
              <a:spcBef>
                <a:spcPts val="2100"/>
              </a:spcBef>
              <a:spcAft>
                <a:spcPts val="0"/>
              </a:spcAft>
              <a:buSzPts val="2000"/>
              <a:buNone/>
              <a:defRPr sz="2000" b="1"/>
            </a:lvl5pPr>
            <a:lvl6pPr lvl="5" algn="ctr" rtl="0">
              <a:spcBef>
                <a:spcPts val="2100"/>
              </a:spcBef>
              <a:spcAft>
                <a:spcPts val="0"/>
              </a:spcAft>
              <a:buSzPts val="2000"/>
              <a:buNone/>
              <a:defRPr sz="2000" b="1"/>
            </a:lvl6pPr>
            <a:lvl7pPr lvl="6" algn="ctr" rtl="0">
              <a:spcBef>
                <a:spcPts val="2100"/>
              </a:spcBef>
              <a:spcAft>
                <a:spcPts val="0"/>
              </a:spcAft>
              <a:buSzPts val="2000"/>
              <a:buNone/>
              <a:defRPr sz="2000" b="1"/>
            </a:lvl7pPr>
            <a:lvl8pPr lvl="7" algn="ctr" rtl="0">
              <a:spcBef>
                <a:spcPts val="2100"/>
              </a:spcBef>
              <a:spcAft>
                <a:spcPts val="0"/>
              </a:spcAft>
              <a:buSzPts val="2000"/>
              <a:buNone/>
              <a:defRPr sz="2000" b="1"/>
            </a:lvl8pPr>
            <a:lvl9pPr lvl="8" algn="ctr" rtl="0">
              <a:spcBef>
                <a:spcPts val="2100"/>
              </a:spcBef>
              <a:spcAft>
                <a:spcPts val="2100"/>
              </a:spcAft>
              <a:buSzPts val="2000"/>
              <a:buNone/>
              <a:defRPr sz="2000" b="1"/>
            </a:lvl9pPr>
          </a:lstStyle>
          <a:p>
            <a:endParaRPr/>
          </a:p>
        </p:txBody>
      </p:sp>
      <p:sp>
        <p:nvSpPr>
          <p:cNvPr id="111" name="Google Shape;111;p10"/>
          <p:cNvSpPr txBox="1">
            <a:spLocks noGrp="1"/>
          </p:cNvSpPr>
          <p:nvPr>
            <p:ph type="body" idx="4"/>
          </p:nvPr>
        </p:nvSpPr>
        <p:spPr>
          <a:xfrm>
            <a:off x="4487741" y="4635350"/>
            <a:ext cx="3190200" cy="9252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112" name="Google Shape;112;p10"/>
          <p:cNvSpPr txBox="1">
            <a:spLocks noGrp="1"/>
          </p:cNvSpPr>
          <p:nvPr>
            <p:ph type="subTitle" idx="5"/>
          </p:nvPr>
        </p:nvSpPr>
        <p:spPr>
          <a:xfrm>
            <a:off x="8211959" y="4197400"/>
            <a:ext cx="3190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000"/>
              <a:buNone/>
              <a:defRPr sz="2000" b="1"/>
            </a:lvl1pPr>
            <a:lvl2pPr lvl="1" algn="ctr" rtl="0">
              <a:spcBef>
                <a:spcPts val="2100"/>
              </a:spcBef>
              <a:spcAft>
                <a:spcPts val="0"/>
              </a:spcAft>
              <a:buSzPts val="2000"/>
              <a:buNone/>
              <a:defRPr sz="2000" b="1"/>
            </a:lvl2pPr>
            <a:lvl3pPr lvl="2" algn="ctr" rtl="0">
              <a:spcBef>
                <a:spcPts val="2100"/>
              </a:spcBef>
              <a:spcAft>
                <a:spcPts val="0"/>
              </a:spcAft>
              <a:buSzPts val="2000"/>
              <a:buNone/>
              <a:defRPr sz="2000" b="1"/>
            </a:lvl3pPr>
            <a:lvl4pPr lvl="3" algn="ctr" rtl="0">
              <a:spcBef>
                <a:spcPts val="2100"/>
              </a:spcBef>
              <a:spcAft>
                <a:spcPts val="0"/>
              </a:spcAft>
              <a:buSzPts val="2000"/>
              <a:buNone/>
              <a:defRPr sz="2000" b="1"/>
            </a:lvl4pPr>
            <a:lvl5pPr lvl="4" algn="ctr" rtl="0">
              <a:spcBef>
                <a:spcPts val="2100"/>
              </a:spcBef>
              <a:spcAft>
                <a:spcPts val="0"/>
              </a:spcAft>
              <a:buSzPts val="2000"/>
              <a:buNone/>
              <a:defRPr sz="2000" b="1"/>
            </a:lvl5pPr>
            <a:lvl6pPr lvl="5" algn="ctr" rtl="0">
              <a:spcBef>
                <a:spcPts val="2100"/>
              </a:spcBef>
              <a:spcAft>
                <a:spcPts val="0"/>
              </a:spcAft>
              <a:buSzPts val="2000"/>
              <a:buNone/>
              <a:defRPr sz="2000" b="1"/>
            </a:lvl6pPr>
            <a:lvl7pPr lvl="6" algn="ctr" rtl="0">
              <a:spcBef>
                <a:spcPts val="2100"/>
              </a:spcBef>
              <a:spcAft>
                <a:spcPts val="0"/>
              </a:spcAft>
              <a:buSzPts val="2000"/>
              <a:buNone/>
              <a:defRPr sz="2000" b="1"/>
            </a:lvl7pPr>
            <a:lvl8pPr lvl="7" algn="ctr" rtl="0">
              <a:spcBef>
                <a:spcPts val="2100"/>
              </a:spcBef>
              <a:spcAft>
                <a:spcPts val="0"/>
              </a:spcAft>
              <a:buSzPts val="2000"/>
              <a:buNone/>
              <a:defRPr sz="2000" b="1"/>
            </a:lvl8pPr>
            <a:lvl9pPr lvl="8" algn="ctr" rtl="0">
              <a:spcBef>
                <a:spcPts val="2100"/>
              </a:spcBef>
              <a:spcAft>
                <a:spcPts val="2100"/>
              </a:spcAft>
              <a:buSzPts val="2000"/>
              <a:buNone/>
              <a:defRPr sz="2000" b="1"/>
            </a:lvl9pPr>
          </a:lstStyle>
          <a:p>
            <a:endParaRPr/>
          </a:p>
        </p:txBody>
      </p:sp>
      <p:sp>
        <p:nvSpPr>
          <p:cNvPr id="113" name="Google Shape;113;p10"/>
          <p:cNvSpPr txBox="1">
            <a:spLocks noGrp="1"/>
          </p:cNvSpPr>
          <p:nvPr>
            <p:ph type="body" idx="6"/>
          </p:nvPr>
        </p:nvSpPr>
        <p:spPr>
          <a:xfrm>
            <a:off x="8211956" y="4635350"/>
            <a:ext cx="3190200" cy="9252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114" name="Google Shape;114;p10"/>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10"/>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116" name="Google Shape;116;p10"/>
          <p:cNvGrpSpPr/>
          <p:nvPr/>
        </p:nvGrpSpPr>
        <p:grpSpPr>
          <a:xfrm>
            <a:off x="10949325" y="570600"/>
            <a:ext cx="846900" cy="564600"/>
            <a:chOff x="10949325" y="570600"/>
            <a:chExt cx="846900" cy="564600"/>
          </a:xfrm>
        </p:grpSpPr>
        <p:sp>
          <p:nvSpPr>
            <p:cNvPr id="117" name="Google Shape;117;p10"/>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0"/>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121"/>
        <p:cNvGrpSpPr/>
        <p:nvPr/>
      </p:nvGrpSpPr>
      <p:grpSpPr>
        <a:xfrm>
          <a:off x="0" y="0"/>
          <a:ext cx="0" cy="0"/>
          <a:chOff x="0" y="0"/>
          <a:chExt cx="0" cy="0"/>
        </a:xfrm>
      </p:grpSpPr>
      <p:sp>
        <p:nvSpPr>
          <p:cNvPr id="122" name="Google Shape;122;p11"/>
          <p:cNvSpPr/>
          <p:nvPr/>
        </p:nvSpPr>
        <p:spPr>
          <a:xfrm>
            <a:off x="7930500" y="1314275"/>
            <a:ext cx="4261500" cy="554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1"/>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125" name="Google Shape;125;p11"/>
          <p:cNvGrpSpPr/>
          <p:nvPr/>
        </p:nvGrpSpPr>
        <p:grpSpPr>
          <a:xfrm>
            <a:off x="10949325" y="570600"/>
            <a:ext cx="846900" cy="564600"/>
            <a:chOff x="10949325" y="570600"/>
            <a:chExt cx="846900" cy="564600"/>
          </a:xfrm>
        </p:grpSpPr>
        <p:sp>
          <p:nvSpPr>
            <p:cNvPr id="126" name="Google Shape;126;p11"/>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subTitle" idx="1"/>
          </p:nvPr>
        </p:nvSpPr>
        <p:spPr>
          <a:xfrm>
            <a:off x="8225931"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30" name="Google Shape;130;p11"/>
          <p:cNvSpPr txBox="1">
            <a:spLocks noGrp="1"/>
          </p:cNvSpPr>
          <p:nvPr>
            <p:ph type="subTitle" idx="2"/>
          </p:nvPr>
        </p:nvSpPr>
        <p:spPr>
          <a:xfrm>
            <a:off x="8225931"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31" name="Google Shape;131;p11"/>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132" name="Google Shape;132;p11"/>
          <p:cNvSpPr txBox="1">
            <a:spLocks noGrp="1"/>
          </p:cNvSpPr>
          <p:nvPr>
            <p:ph type="body" idx="3"/>
          </p:nvPr>
        </p:nvSpPr>
        <p:spPr>
          <a:xfrm>
            <a:off x="8225925"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33" name="Google Shape;133;p11"/>
          <p:cNvSpPr txBox="1">
            <a:spLocks noGrp="1"/>
          </p:cNvSpPr>
          <p:nvPr>
            <p:ph type="body" idx="4"/>
          </p:nvPr>
        </p:nvSpPr>
        <p:spPr>
          <a:xfrm>
            <a:off x="8225925"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68300">
              <a:lnSpc>
                <a:spcPct val="115000"/>
              </a:lnSpc>
              <a:spcBef>
                <a:spcPts val="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1pPr>
            <a:lvl2pPr marL="914400" lvl="1" indent="-36830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2pPr>
            <a:lvl3pPr marL="1371600" lvl="2" indent="-36830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3pPr>
            <a:lvl4pPr marL="1828800" lvl="3" indent="-36830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4pPr>
            <a:lvl5pPr marL="2286000" lvl="4" indent="-36830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5pPr>
            <a:lvl6pPr marL="2743200" lvl="5" indent="-36830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6pPr>
            <a:lvl7pPr marL="3200400" lvl="6" indent="-36830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7pPr>
            <a:lvl8pPr marL="3657600" lvl="7" indent="-36830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8pPr>
            <a:lvl9pPr marL="4114800" lvl="8" indent="-368300">
              <a:lnSpc>
                <a:spcPct val="115000"/>
              </a:lnSpc>
              <a:spcBef>
                <a:spcPts val="2100"/>
              </a:spcBef>
              <a:spcAft>
                <a:spcPts val="210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5"/>
          <p:cNvPicPr preferRelativeResize="0"/>
          <p:nvPr/>
        </p:nvPicPr>
        <p:blipFill rotWithShape="1">
          <a:blip r:embed="rId3">
            <a:alphaModFix/>
          </a:blip>
          <a:srcRect l="18412" r="13089"/>
          <a:stretch/>
        </p:blipFill>
        <p:spPr>
          <a:xfrm>
            <a:off x="0" y="0"/>
            <a:ext cx="7032627" cy="6857999"/>
          </a:xfrm>
          <a:prstGeom prst="rect">
            <a:avLst/>
          </a:prstGeom>
          <a:noFill/>
          <a:ln>
            <a:noFill/>
          </a:ln>
        </p:spPr>
      </p:pic>
      <p:sp>
        <p:nvSpPr>
          <p:cNvPr id="172" name="Google Shape;172;p15"/>
          <p:cNvSpPr txBox="1">
            <a:spLocks noGrp="1"/>
          </p:cNvSpPr>
          <p:nvPr>
            <p:ph type="title"/>
          </p:nvPr>
        </p:nvSpPr>
        <p:spPr>
          <a:xfrm>
            <a:off x="7032627" y="1934851"/>
            <a:ext cx="5041200" cy="202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smtClean="0"/>
              <a:t>Đề tài:</a:t>
            </a:r>
            <a:br>
              <a:rPr lang="en" sz="4800" dirty="0" smtClean="0"/>
            </a:br>
            <a:r>
              <a:rPr lang="en" sz="4800" dirty="0" smtClean="0"/>
              <a:t>Xây dựng website bán sữa online</a:t>
            </a:r>
            <a:endParaRPr sz="4800" dirty="0"/>
          </a:p>
        </p:txBody>
      </p:sp>
      <p:sp>
        <p:nvSpPr>
          <p:cNvPr id="173" name="Google Shape;173;p15"/>
          <p:cNvSpPr txBox="1">
            <a:spLocks noGrp="1"/>
          </p:cNvSpPr>
          <p:nvPr>
            <p:ph type="subTitle" idx="1"/>
          </p:nvPr>
        </p:nvSpPr>
        <p:spPr>
          <a:xfrm>
            <a:off x="7138799" y="4759898"/>
            <a:ext cx="5053076" cy="1888552"/>
          </a:xfrm>
          <a:prstGeom prst="rect">
            <a:avLst/>
          </a:prstGeom>
        </p:spPr>
        <p:txBody>
          <a:bodyPr spcFirstLastPara="1" wrap="square" lIns="121900" tIns="121900" rIns="121900" bIns="121900" anchor="t" anchorCtr="0">
            <a:noAutofit/>
          </a:bodyPr>
          <a:lstStyle/>
          <a:p>
            <a:pPr marL="0" lvl="0" indent="0" algn="l" rtl="0">
              <a:lnSpc>
                <a:spcPct val="100000"/>
              </a:lnSpc>
              <a:spcBef>
                <a:spcPts val="0"/>
              </a:spcBef>
              <a:spcAft>
                <a:spcPts val="600"/>
              </a:spcAft>
              <a:buNone/>
            </a:pPr>
            <a:r>
              <a:rPr lang="en" dirty="0" smtClean="0"/>
              <a:t>Nhóm:   Ngô Quốc Việt</a:t>
            </a:r>
          </a:p>
          <a:p>
            <a:pPr marL="0" lvl="0" indent="0" algn="l" rtl="0">
              <a:lnSpc>
                <a:spcPct val="100000"/>
              </a:lnSpc>
              <a:spcBef>
                <a:spcPts val="0"/>
              </a:spcBef>
              <a:spcAft>
                <a:spcPts val="600"/>
              </a:spcAft>
              <a:buNone/>
            </a:pPr>
            <a:r>
              <a:rPr lang="en" dirty="0"/>
              <a:t>	</a:t>
            </a:r>
            <a:r>
              <a:rPr lang="en" dirty="0" smtClean="0"/>
              <a:t>Nguyễn Chính Nghĩa</a:t>
            </a:r>
          </a:p>
          <a:p>
            <a:pPr marL="0" lvl="0" indent="0" algn="l" rtl="0">
              <a:lnSpc>
                <a:spcPct val="100000"/>
              </a:lnSpc>
              <a:spcBef>
                <a:spcPts val="0"/>
              </a:spcBef>
              <a:spcAft>
                <a:spcPts val="600"/>
              </a:spcAft>
              <a:buNone/>
            </a:pPr>
            <a:r>
              <a:rPr lang="en" dirty="0">
                <a:solidFill>
                  <a:schemeClr val="lt1"/>
                </a:solidFill>
              </a:rPr>
              <a:t>	</a:t>
            </a:r>
            <a:r>
              <a:rPr lang="en" dirty="0" smtClean="0">
                <a:solidFill>
                  <a:schemeClr val="lt1"/>
                </a:solidFill>
              </a:rPr>
              <a:t>Hoàng Thị Oanh</a:t>
            </a:r>
          </a:p>
          <a:p>
            <a:pPr marL="0" lvl="0" indent="0" algn="l" rtl="0">
              <a:spcBef>
                <a:spcPts val="0"/>
              </a:spcBef>
              <a:spcAft>
                <a:spcPts val="2100"/>
              </a:spcAft>
              <a:buNone/>
            </a:pPr>
            <a:endParaRPr lang="en" dirty="0" smtClean="0">
              <a:solidFill>
                <a:schemeClr val="lt1"/>
              </a:solidFill>
            </a:endParaRPr>
          </a:p>
        </p:txBody>
      </p:sp>
      <p:sp>
        <p:nvSpPr>
          <p:cNvPr id="174" name="Google Shape;174;p15">
            <a:hlinkClick r:id="rId4"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2"/>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lvl="0"/>
            <a:r>
              <a:rPr lang="vi-VN" dirty="0"/>
              <a:t>III.1, Phần dành cho khách hàng</a:t>
            </a:r>
            <a:endParaRPr dirty="0"/>
          </a:p>
        </p:txBody>
      </p:sp>
      <p:sp>
        <p:nvSpPr>
          <p:cNvPr id="310" name="Google Shape;310;p22"/>
          <p:cNvSpPr txBox="1">
            <a:spLocks noGrp="1"/>
          </p:cNvSpPr>
          <p:nvPr>
            <p:ph type="subTitle" idx="1"/>
          </p:nvPr>
        </p:nvSpPr>
        <p:spPr>
          <a:xfrm>
            <a:off x="7719066" y="1892662"/>
            <a:ext cx="3645859" cy="606900"/>
          </a:xfrm>
          <a:prstGeom prst="rect">
            <a:avLst/>
          </a:prstGeom>
        </p:spPr>
        <p:txBody>
          <a:bodyPr spcFirstLastPara="1" wrap="square" lIns="121900" tIns="121900" rIns="121900" bIns="121900" anchor="t" anchorCtr="0">
            <a:noAutofit/>
          </a:bodyPr>
          <a:lstStyle/>
          <a:p>
            <a:r>
              <a:rPr lang="vi-VN" sz="2400" i="1" dirty="0" smtClean="0"/>
              <a:t>III.1.3,Trang </a:t>
            </a:r>
            <a:r>
              <a:rPr lang="vi-VN" sz="2400" i="1" dirty="0"/>
              <a:t>Đăng ký của khách hàng khi mua sản phẩm.</a:t>
            </a:r>
          </a:p>
        </p:txBody>
      </p:sp>
      <p:sp>
        <p:nvSpPr>
          <p:cNvPr id="523" name="Google Shape;523;p22"/>
          <p:cNvSpPr txBox="1">
            <a:spLocks noGrp="1"/>
          </p:cNvSpPr>
          <p:nvPr>
            <p:ph type="body" idx="3"/>
          </p:nvPr>
        </p:nvSpPr>
        <p:spPr>
          <a:xfrm>
            <a:off x="8373047" y="3566788"/>
            <a:ext cx="3397800" cy="1553400"/>
          </a:xfrm>
          <a:prstGeom prst="rect">
            <a:avLst/>
          </a:prstGeom>
        </p:spPr>
        <p:txBody>
          <a:bodyPr spcFirstLastPara="1" wrap="square" lIns="121900" tIns="121900" rIns="121900" bIns="121900" anchor="t" anchorCtr="0">
            <a:noAutofit/>
          </a:bodyPr>
          <a:lstStyle/>
          <a:p>
            <a:pPr marL="139700" indent="0">
              <a:buNone/>
            </a:pPr>
            <a:r>
              <a:rPr lang="vi-VN" sz="2000" dirty="0"/>
              <a:t>Khách hàng có thể đăng ký thành viên để hưởng nhũng dịch vụ tư vấn, quyền lợi mà doanh nghiệp đưa ra, có thể góp ý kiến xây dựng website...</a:t>
            </a:r>
          </a:p>
        </p:txBody>
      </p:sp>
      <p:sp>
        <p:nvSpPr>
          <p:cNvPr id="525" name="Google Shape;525;p22">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22"/>
          <p:cNvGrpSpPr/>
          <p:nvPr/>
        </p:nvGrpSpPr>
        <p:grpSpPr>
          <a:xfrm>
            <a:off x="11271317" y="6187415"/>
            <a:ext cx="692651" cy="424867"/>
            <a:chOff x="4410025" y="5528957"/>
            <a:chExt cx="1639799" cy="1005840"/>
          </a:xfrm>
        </p:grpSpPr>
        <p:cxnSp>
          <p:nvCxnSpPr>
            <p:cNvPr id="527" name="Google Shape;527;p22"/>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528" name="Google Shape;528;p22"/>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529" name="Google Shape;529;p22"/>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535" name="Google Shape;535;p22">
            <a:hlinkClick r:id="" action="ppaction://hlinkshowjump?jump=nextslide"/>
          </p:cNvPr>
          <p:cNvSpPr/>
          <p:nvPr/>
        </p:nvSpPr>
        <p:spPr>
          <a:xfrm>
            <a:off x="1100250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Picture 228" descr="C:\Users\Hoang Oanh\Pictures\anhchupmh\12 (2).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13" y="2245676"/>
            <a:ext cx="6916938" cy="3941738"/>
          </a:xfrm>
          <a:prstGeom prst="rect">
            <a:avLst/>
          </a:prstGeom>
          <a:noFill/>
          <a:ln>
            <a:noFill/>
          </a:ln>
        </p:spPr>
      </p:pic>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5208444"/>
            <a:ext cx="270911"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oogle Shape;530;p22"/>
          <p:cNvGrpSpPr/>
          <p:nvPr/>
        </p:nvGrpSpPr>
        <p:grpSpPr>
          <a:xfrm flipH="1">
            <a:off x="238392" y="6187415"/>
            <a:ext cx="692651" cy="424867"/>
            <a:chOff x="4410025" y="5528957"/>
            <a:chExt cx="1639799" cy="1005840"/>
          </a:xfrm>
        </p:grpSpPr>
        <p:cxnSp>
          <p:nvCxnSpPr>
            <p:cNvPr id="19" name="Google Shape;531;p22"/>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0" name="Google Shape;532;p22"/>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1" name="Google Shape;533;p22"/>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22" name="Google Shape;534;p22"/>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III.1, Phần dành cho khách hàng</a:t>
            </a:r>
          </a:p>
        </p:txBody>
      </p:sp>
      <p:sp>
        <p:nvSpPr>
          <p:cNvPr id="3" name="Text Placeholder 2"/>
          <p:cNvSpPr>
            <a:spLocks noGrp="1"/>
          </p:cNvSpPr>
          <p:nvPr>
            <p:ph type="body" idx="1"/>
          </p:nvPr>
        </p:nvSpPr>
        <p:spPr>
          <a:xfrm>
            <a:off x="7348451" y="3192086"/>
            <a:ext cx="4713327" cy="2278003"/>
          </a:xfrm>
        </p:spPr>
        <p:txBody>
          <a:bodyPr/>
          <a:lstStyle/>
          <a:p>
            <a:pPr marL="88900" indent="0">
              <a:buNone/>
            </a:pPr>
            <a:r>
              <a:rPr lang="vi-VN" sz="2000" dirty="0"/>
              <a:t>Sau khi khách hàng đã đăng ký thông tin ở trang Đăng Ký thành công thì sẽ có tên mình đã đăng ký và được lưu ở cở sở dữ liệu. Lúc đó khách hàng có thể đăng nhập vào website khi kích vào nút TÀI KHOẢN trên thanh menu</a:t>
            </a:r>
          </a:p>
        </p:txBody>
      </p:sp>
      <p:pic>
        <p:nvPicPr>
          <p:cNvPr id="4" name="Picture 3" descr="C:\Users\Hoang Oanh\Pictures\anhchupmh\1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912" y="2339339"/>
            <a:ext cx="6479021" cy="3853642"/>
          </a:xfrm>
          <a:prstGeom prst="rect">
            <a:avLst/>
          </a:prstGeom>
          <a:noFill/>
          <a:ln>
            <a:noFill/>
          </a:ln>
        </p:spPr>
      </p:pic>
      <p:sp>
        <p:nvSpPr>
          <p:cNvPr id="6" name="Google Shape;310;p22"/>
          <p:cNvSpPr txBox="1">
            <a:spLocks/>
          </p:cNvSpPr>
          <p:nvPr/>
        </p:nvSpPr>
        <p:spPr>
          <a:xfrm>
            <a:off x="7444746" y="1892662"/>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III.1.4,Trang Đăng nhập 	của khách hàng .</a:t>
            </a:r>
            <a:endParaRPr lang="vi-VN" sz="2800" i="1"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208444"/>
            <a:ext cx="270911"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874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III.1, Phần dành cho khách hàng</a:t>
            </a:r>
          </a:p>
        </p:txBody>
      </p:sp>
      <p:sp>
        <p:nvSpPr>
          <p:cNvPr id="3" name="Text Placeholder 2"/>
          <p:cNvSpPr>
            <a:spLocks noGrp="1"/>
          </p:cNvSpPr>
          <p:nvPr>
            <p:ph type="body" idx="1"/>
          </p:nvPr>
        </p:nvSpPr>
        <p:spPr>
          <a:xfrm>
            <a:off x="8154786" y="3283527"/>
            <a:ext cx="3241964" cy="2011996"/>
          </a:xfrm>
        </p:spPr>
        <p:txBody>
          <a:bodyPr/>
          <a:lstStyle/>
          <a:p>
            <a:pPr marL="88900" indent="0">
              <a:buNone/>
            </a:pPr>
            <a:r>
              <a:rPr lang="vi-VN" sz="2000" dirty="0"/>
              <a:t>Hiển thị thông tin chi tiết từng loại sản phẩm ,khách hàng tham khảo, lựa chọn và thao tác mua bán một cách dễ dàng.</a:t>
            </a:r>
          </a:p>
          <a:p>
            <a:pPr marL="88900" indent="0">
              <a:buNone/>
            </a:pPr>
            <a:endParaRPr lang="vi-VN" sz="2000" dirty="0"/>
          </a:p>
        </p:txBody>
      </p:sp>
      <p:sp>
        <p:nvSpPr>
          <p:cNvPr id="5" name="Google Shape;310;p22"/>
          <p:cNvSpPr txBox="1">
            <a:spLocks/>
          </p:cNvSpPr>
          <p:nvPr/>
        </p:nvSpPr>
        <p:spPr>
          <a:xfrm>
            <a:off x="7444746" y="1892662"/>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III.1.5, </a:t>
            </a:r>
            <a:r>
              <a:rPr lang="vi-VN" sz="2800" i="1" dirty="0"/>
              <a:t>Trang  Chi tiết sản phẩm</a:t>
            </a:r>
            <a:r>
              <a:rPr lang="vi-VN" sz="2800" i="1" dirty="0" smtClean="0"/>
              <a:t>.</a:t>
            </a:r>
            <a:endParaRPr lang="vi-VN" sz="2800" i="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08444"/>
            <a:ext cx="509587"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94" y="2062535"/>
            <a:ext cx="6777454" cy="314590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06" y="5114222"/>
            <a:ext cx="7069320" cy="1685301"/>
          </a:xfrm>
          <a:prstGeom prst="rect">
            <a:avLst/>
          </a:prstGeom>
        </p:spPr>
      </p:pic>
    </p:spTree>
    <p:extLst>
      <p:ext uri="{BB962C8B-B14F-4D97-AF65-F5344CB8AC3E}">
        <p14:creationId xmlns:p14="http://schemas.microsoft.com/office/powerpoint/2010/main" val="28417475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dirty="0"/>
              <a:t>III.1, Phần dành cho khách hàng</a:t>
            </a:r>
          </a:p>
        </p:txBody>
      </p:sp>
      <p:sp>
        <p:nvSpPr>
          <p:cNvPr id="5" name="Text Placeholder 4"/>
          <p:cNvSpPr>
            <a:spLocks noGrp="1"/>
          </p:cNvSpPr>
          <p:nvPr>
            <p:ph type="body" idx="3"/>
          </p:nvPr>
        </p:nvSpPr>
        <p:spPr>
          <a:xfrm>
            <a:off x="8204662" y="3183776"/>
            <a:ext cx="3535441" cy="1487978"/>
          </a:xfrm>
        </p:spPr>
        <p:txBody>
          <a:bodyPr/>
          <a:lstStyle/>
          <a:p>
            <a:pPr marL="139700" indent="0">
              <a:buNone/>
            </a:pPr>
            <a:r>
              <a:rPr lang="vi-VN" sz="2000" dirty="0"/>
              <a:t>Khi khách hàng kích chọn mua sản phẩm, trang này sẽ hiển thị những sản phẩm mà khách hàng đã chọn, có thể xóa, sửa số lượng sản phẩm muốn mua và chấp nhận, đặt hàng và thanh </a:t>
            </a:r>
            <a:r>
              <a:rPr lang="vi-VN" sz="2000" dirty="0" smtClean="0"/>
              <a:t>toán.</a:t>
            </a:r>
            <a:endParaRPr lang="vi-VN" sz="2000" dirty="0"/>
          </a:p>
        </p:txBody>
      </p:sp>
      <p:sp>
        <p:nvSpPr>
          <p:cNvPr id="8" name="Google Shape;310;p22"/>
          <p:cNvSpPr txBox="1">
            <a:spLocks/>
          </p:cNvSpPr>
          <p:nvPr/>
        </p:nvSpPr>
        <p:spPr>
          <a:xfrm>
            <a:off x="7852069" y="2231477"/>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III.1.6, </a:t>
            </a:r>
            <a:r>
              <a:rPr lang="vi-VN" sz="2800" i="1" dirty="0"/>
              <a:t>Trang giỏ hàng</a:t>
            </a:r>
            <a:r>
              <a:rPr lang="vi-VN" sz="2800" i="1" dirty="0" smtClean="0"/>
              <a:t>.</a:t>
            </a:r>
            <a:endParaRPr lang="vi-VN" sz="2800" i="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08444"/>
            <a:ext cx="509587"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 y="1825763"/>
            <a:ext cx="6924675" cy="253528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 y="4403545"/>
            <a:ext cx="6924675" cy="2345924"/>
          </a:xfrm>
          <a:prstGeom prst="rect">
            <a:avLst/>
          </a:prstGeom>
        </p:spPr>
      </p:pic>
    </p:spTree>
    <p:extLst>
      <p:ext uri="{BB962C8B-B14F-4D97-AF65-F5344CB8AC3E}">
        <p14:creationId xmlns:p14="http://schemas.microsoft.com/office/powerpoint/2010/main" val="1899801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dirty="0"/>
              <a:t>III.1, Phần dành cho khách hàng</a:t>
            </a:r>
          </a:p>
        </p:txBody>
      </p:sp>
      <p:sp>
        <p:nvSpPr>
          <p:cNvPr id="6" name="Text Placeholder 5"/>
          <p:cNvSpPr>
            <a:spLocks noGrp="1"/>
          </p:cNvSpPr>
          <p:nvPr>
            <p:ph type="body" idx="4"/>
          </p:nvPr>
        </p:nvSpPr>
        <p:spPr>
          <a:xfrm>
            <a:off x="8250863" y="3650490"/>
            <a:ext cx="3397800" cy="1553400"/>
          </a:xfrm>
        </p:spPr>
        <p:txBody>
          <a:bodyPr/>
          <a:lstStyle/>
          <a:p>
            <a:pPr marL="139700" indent="0">
              <a:buNone/>
            </a:pPr>
            <a:r>
              <a:rPr lang="vi-VN" sz="2000" dirty="0"/>
              <a:t>Hiển thị những sảm phẩn mà khách hàng đã mua , số lần mua tiện lợi đẽ kiểm soát hơn khi bị nhẫm lần gì đó…</a:t>
            </a:r>
          </a:p>
          <a:p>
            <a:endParaRPr lang="vi-VN" sz="2000" dirty="0"/>
          </a:p>
        </p:txBody>
      </p:sp>
      <p:sp>
        <p:nvSpPr>
          <p:cNvPr id="8" name="Google Shape;310;p22"/>
          <p:cNvSpPr txBox="1">
            <a:spLocks/>
          </p:cNvSpPr>
          <p:nvPr/>
        </p:nvSpPr>
        <p:spPr>
          <a:xfrm>
            <a:off x="7852069" y="2231477"/>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III.1.7, </a:t>
            </a:r>
            <a:r>
              <a:rPr lang="vi-VN" sz="2800" i="1" dirty="0"/>
              <a:t>Trang </a:t>
            </a:r>
            <a:r>
              <a:rPr lang="vi-VN" sz="2800" i="1" dirty="0" smtClean="0"/>
              <a:t>lịch sử mua 	hàng.</a:t>
            </a:r>
            <a:endParaRPr lang="vi-VN" sz="2800" i="1"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08444"/>
            <a:ext cx="509587"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61" y="1841523"/>
            <a:ext cx="5874340" cy="3366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546" y="5208444"/>
            <a:ext cx="5887855" cy="1167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1340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dirty="0"/>
              <a:t>III.1, Phần dành cho khách hàng</a:t>
            </a:r>
          </a:p>
        </p:txBody>
      </p:sp>
      <p:sp>
        <p:nvSpPr>
          <p:cNvPr id="6" name="Text Placeholder 5"/>
          <p:cNvSpPr>
            <a:spLocks noGrp="1"/>
          </p:cNvSpPr>
          <p:nvPr>
            <p:ph type="body" idx="4"/>
          </p:nvPr>
        </p:nvSpPr>
        <p:spPr>
          <a:xfrm>
            <a:off x="8200987" y="3559049"/>
            <a:ext cx="3397800" cy="1553400"/>
          </a:xfrm>
        </p:spPr>
        <p:txBody>
          <a:bodyPr/>
          <a:lstStyle/>
          <a:p>
            <a:pPr marL="139700" indent="0">
              <a:buNone/>
            </a:pPr>
            <a:r>
              <a:rPr lang="vi-VN" sz="2000" dirty="0"/>
              <a:t>Khách hàng muốn xem thông tin cá nhân của mình thì phải đăng nhập tài khoản và mật khẩu</a:t>
            </a:r>
          </a:p>
        </p:txBody>
      </p:sp>
      <p:pic>
        <p:nvPicPr>
          <p:cNvPr id="7" name="Picture 6" descr="C:\Users\Hoang Oanh\Pictures\anhchupmh\17.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578" y="2376979"/>
            <a:ext cx="6766559" cy="3683000"/>
          </a:xfrm>
          <a:prstGeom prst="rect">
            <a:avLst/>
          </a:prstGeom>
          <a:noFill/>
          <a:ln>
            <a:noFill/>
          </a:ln>
        </p:spPr>
      </p:pic>
      <p:sp>
        <p:nvSpPr>
          <p:cNvPr id="8" name="Google Shape;310;p22"/>
          <p:cNvSpPr txBox="1">
            <a:spLocks/>
          </p:cNvSpPr>
          <p:nvPr/>
        </p:nvSpPr>
        <p:spPr>
          <a:xfrm>
            <a:off x="7852069" y="2231477"/>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III.1.8, Trang thông tin 	khách hàng.</a:t>
            </a:r>
            <a:endParaRPr lang="vi-VN" sz="2800" i="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208444"/>
            <a:ext cx="509587"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073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415600" y="288567"/>
            <a:ext cx="11360700" cy="763500"/>
          </a:xfrm>
        </p:spPr>
        <p:txBody>
          <a:bodyPr/>
          <a:lstStyle/>
          <a:p>
            <a:r>
              <a:rPr lang="vi-VN" dirty="0" smtClean="0"/>
              <a:t>III.2, </a:t>
            </a:r>
            <a:r>
              <a:rPr lang="vi-VN" dirty="0"/>
              <a:t>Phần dành cho </a:t>
            </a:r>
            <a:r>
              <a:rPr lang="vi-VN" dirty="0" smtClean="0"/>
              <a:t>Admin</a:t>
            </a:r>
            <a:endParaRPr lang="vi-VN" dirty="0"/>
          </a:p>
        </p:txBody>
      </p:sp>
      <p:sp>
        <p:nvSpPr>
          <p:cNvPr id="8" name="Text Placeholder 5"/>
          <p:cNvSpPr>
            <a:spLocks noGrp="1"/>
          </p:cNvSpPr>
          <p:nvPr>
            <p:ph type="body" idx="4"/>
          </p:nvPr>
        </p:nvSpPr>
        <p:spPr>
          <a:xfrm>
            <a:off x="7851839" y="3193289"/>
            <a:ext cx="3397800" cy="1553400"/>
          </a:xfrm>
        </p:spPr>
        <p:txBody>
          <a:bodyPr/>
          <a:lstStyle/>
          <a:p>
            <a:pPr marL="139700" indent="0">
              <a:buNone/>
            </a:pPr>
            <a:r>
              <a:rPr lang="vi-VN" sz="2000" dirty="0" smtClean="0"/>
              <a:t>Nhà </a:t>
            </a:r>
            <a:r>
              <a:rPr lang="vi-VN" sz="2000" dirty="0"/>
              <a:t>quản trị có thể thêm các sản phẩm mới nhất. </a:t>
            </a:r>
          </a:p>
        </p:txBody>
      </p:sp>
      <p:pic>
        <p:nvPicPr>
          <p:cNvPr id="9" name="Picture 8" descr="C:\Users\Hoang Oanh\Pictures\anhchupmh\18.jpg"/>
          <p:cNvPicPr/>
          <p:nvPr/>
        </p:nvPicPr>
        <p:blipFill>
          <a:blip r:embed="rId2">
            <a:extLst>
              <a:ext uri="{28A0092B-C50C-407E-A947-70E740481C1C}">
                <a14:useLocalDpi xmlns:a14="http://schemas.microsoft.com/office/drawing/2010/main" val="0"/>
              </a:ext>
            </a:extLst>
          </a:blip>
          <a:srcRect/>
          <a:stretch>
            <a:fillRect/>
          </a:stretch>
        </p:blipFill>
        <p:spPr bwMode="auto">
          <a:xfrm>
            <a:off x="816032" y="2310483"/>
            <a:ext cx="4739640" cy="3827145"/>
          </a:xfrm>
          <a:prstGeom prst="rect">
            <a:avLst/>
          </a:prstGeom>
          <a:noFill/>
          <a:ln>
            <a:noFill/>
          </a:ln>
        </p:spPr>
      </p:pic>
      <p:sp>
        <p:nvSpPr>
          <p:cNvPr id="10" name="Google Shape;310;p22"/>
          <p:cNvSpPr txBox="1">
            <a:spLocks/>
          </p:cNvSpPr>
          <p:nvPr/>
        </p:nvSpPr>
        <p:spPr>
          <a:xfrm>
            <a:off x="7428106" y="2231477"/>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III.2.1, SẢN PHẨM.</a:t>
            </a:r>
            <a:endParaRPr lang="vi-VN" sz="2800" i="1"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67325"/>
            <a:ext cx="52387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378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415600" y="288567"/>
            <a:ext cx="11360700" cy="763500"/>
          </a:xfrm>
        </p:spPr>
        <p:txBody>
          <a:bodyPr/>
          <a:lstStyle/>
          <a:p>
            <a:r>
              <a:rPr lang="vi-VN" dirty="0" smtClean="0"/>
              <a:t>III.2, </a:t>
            </a:r>
            <a:r>
              <a:rPr lang="vi-VN" dirty="0"/>
              <a:t>Phần dành cho </a:t>
            </a:r>
            <a:r>
              <a:rPr lang="vi-VN" dirty="0" smtClean="0"/>
              <a:t>Admin</a:t>
            </a:r>
            <a:endParaRPr lang="vi-VN" dirty="0"/>
          </a:p>
        </p:txBody>
      </p:sp>
      <p:sp>
        <p:nvSpPr>
          <p:cNvPr id="8" name="Text Placeholder 5"/>
          <p:cNvSpPr>
            <a:spLocks noGrp="1"/>
          </p:cNvSpPr>
          <p:nvPr>
            <p:ph type="body" idx="4"/>
          </p:nvPr>
        </p:nvSpPr>
        <p:spPr>
          <a:xfrm>
            <a:off x="7893404" y="3193289"/>
            <a:ext cx="3397800" cy="1553400"/>
          </a:xfrm>
        </p:spPr>
        <p:txBody>
          <a:bodyPr/>
          <a:lstStyle/>
          <a:p>
            <a:pPr marL="139700" indent="0">
              <a:buNone/>
            </a:pPr>
            <a:r>
              <a:rPr lang="vi-VN" sz="2000" dirty="0"/>
              <a:t>Nhà quản trị có thể xem, update sản phẩm, xóa danh mục sản phẩm</a:t>
            </a:r>
            <a:r>
              <a:rPr lang="vi-VN" sz="2000" dirty="0" smtClean="0"/>
              <a:t>. </a:t>
            </a:r>
            <a:endParaRPr lang="vi-VN" sz="2000" dirty="0"/>
          </a:p>
        </p:txBody>
      </p:sp>
      <p:sp>
        <p:nvSpPr>
          <p:cNvPr id="10" name="Google Shape;310;p22"/>
          <p:cNvSpPr txBox="1">
            <a:spLocks/>
          </p:cNvSpPr>
          <p:nvPr/>
        </p:nvSpPr>
        <p:spPr>
          <a:xfrm>
            <a:off x="7469671" y="2231477"/>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III.2.1, SẢN PHẨM.</a:t>
            </a:r>
            <a:endParaRPr lang="vi-VN" sz="2800" i="1" dirty="0"/>
          </a:p>
        </p:txBody>
      </p:sp>
      <p:pic>
        <p:nvPicPr>
          <p:cNvPr id="11" name="Picture 10" descr="C:\Users\Hoang Oanh\Pictures\anhchupmh\2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289" y="2470438"/>
            <a:ext cx="5731510" cy="3057526"/>
          </a:xfrm>
          <a:prstGeom prst="rect">
            <a:avLst/>
          </a:prstGeom>
          <a:noFill/>
          <a:ln>
            <a:noFill/>
          </a:ln>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27964"/>
            <a:ext cx="523875" cy="133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381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415600" y="288567"/>
            <a:ext cx="11360700" cy="763500"/>
          </a:xfrm>
        </p:spPr>
        <p:txBody>
          <a:bodyPr/>
          <a:lstStyle/>
          <a:p>
            <a:r>
              <a:rPr lang="vi-VN" dirty="0" smtClean="0"/>
              <a:t>III.2, </a:t>
            </a:r>
            <a:r>
              <a:rPr lang="vi-VN" dirty="0"/>
              <a:t>Phần dành cho </a:t>
            </a:r>
            <a:r>
              <a:rPr lang="vi-VN" dirty="0" smtClean="0"/>
              <a:t>Admin</a:t>
            </a:r>
            <a:endParaRPr lang="vi-VN" dirty="0"/>
          </a:p>
        </p:txBody>
      </p:sp>
      <p:sp>
        <p:nvSpPr>
          <p:cNvPr id="8" name="Text Placeholder 5"/>
          <p:cNvSpPr>
            <a:spLocks noGrp="1"/>
          </p:cNvSpPr>
          <p:nvPr>
            <p:ph type="body" idx="4"/>
          </p:nvPr>
        </p:nvSpPr>
        <p:spPr>
          <a:xfrm>
            <a:off x="8043036" y="3401108"/>
            <a:ext cx="3397800" cy="1553400"/>
          </a:xfrm>
        </p:spPr>
        <p:txBody>
          <a:bodyPr/>
          <a:lstStyle/>
          <a:p>
            <a:pPr marL="139700" indent="0">
              <a:buNone/>
            </a:pPr>
            <a:r>
              <a:rPr lang="vi-VN" sz="2000" dirty="0"/>
              <a:t>Nhà quản trị có thể cập nhật , thêm mới thông tin sản phẩm thường xuyên </a:t>
            </a:r>
            <a:r>
              <a:rPr lang="vi-VN" sz="2000" dirty="0" smtClean="0"/>
              <a:t>. </a:t>
            </a:r>
            <a:endParaRPr lang="vi-VN" sz="2000" dirty="0"/>
          </a:p>
        </p:txBody>
      </p:sp>
      <p:sp>
        <p:nvSpPr>
          <p:cNvPr id="10" name="Google Shape;310;p22"/>
          <p:cNvSpPr txBox="1">
            <a:spLocks/>
          </p:cNvSpPr>
          <p:nvPr/>
        </p:nvSpPr>
        <p:spPr>
          <a:xfrm>
            <a:off x="7577740" y="2231477"/>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III.2.2,THÔNG TIN SẢN PHẨM.</a:t>
            </a:r>
            <a:endParaRPr lang="vi-VN" sz="2800" i="1" dirty="0"/>
          </a:p>
        </p:txBody>
      </p:sp>
      <p:pic>
        <p:nvPicPr>
          <p:cNvPr id="13" name="Picture 12" descr="C:\Users\Hoang Oanh\Pictures\anhchupmh\19.jpg"/>
          <p:cNvPicPr/>
          <p:nvPr/>
        </p:nvPicPr>
        <p:blipFill>
          <a:blip r:embed="rId2">
            <a:extLst>
              <a:ext uri="{28A0092B-C50C-407E-A947-70E740481C1C}">
                <a14:useLocalDpi xmlns:a14="http://schemas.microsoft.com/office/drawing/2010/main" val="0"/>
              </a:ext>
            </a:extLst>
          </a:blip>
          <a:srcRect/>
          <a:stretch>
            <a:fillRect/>
          </a:stretch>
        </p:blipFill>
        <p:spPr bwMode="auto">
          <a:xfrm>
            <a:off x="580159" y="1907309"/>
            <a:ext cx="4930140" cy="4805680"/>
          </a:xfrm>
          <a:prstGeom prst="rect">
            <a:avLst/>
          </a:prstGeom>
          <a:noFill/>
          <a:ln>
            <a:noFill/>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27964"/>
            <a:ext cx="523875" cy="133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38013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415600" y="288567"/>
            <a:ext cx="11360700" cy="763500"/>
          </a:xfrm>
        </p:spPr>
        <p:txBody>
          <a:bodyPr/>
          <a:lstStyle/>
          <a:p>
            <a:r>
              <a:rPr lang="vi-VN" dirty="0" smtClean="0"/>
              <a:t>III.2, </a:t>
            </a:r>
            <a:r>
              <a:rPr lang="vi-VN" dirty="0"/>
              <a:t>Phần dành cho </a:t>
            </a:r>
            <a:r>
              <a:rPr lang="vi-VN" dirty="0" smtClean="0"/>
              <a:t>Admin</a:t>
            </a:r>
            <a:endParaRPr lang="vi-VN" dirty="0"/>
          </a:p>
        </p:txBody>
      </p:sp>
      <p:sp>
        <p:nvSpPr>
          <p:cNvPr id="8" name="Text Placeholder 5"/>
          <p:cNvSpPr>
            <a:spLocks noGrp="1"/>
          </p:cNvSpPr>
          <p:nvPr>
            <p:ph type="body" idx="4"/>
          </p:nvPr>
        </p:nvSpPr>
        <p:spPr>
          <a:xfrm>
            <a:off x="8051349" y="3401108"/>
            <a:ext cx="3397800" cy="1553400"/>
          </a:xfrm>
        </p:spPr>
        <p:txBody>
          <a:bodyPr/>
          <a:lstStyle/>
          <a:p>
            <a:pPr marL="139700" indent="0">
              <a:buNone/>
            </a:pPr>
            <a:r>
              <a:rPr lang="vi-VN" sz="2000" dirty="0"/>
              <a:t>Nhà quản trị có thể xem, update sản phẩm, xóa danh mục sản phẩm</a:t>
            </a:r>
            <a:r>
              <a:rPr lang="en-US" sz="2000" dirty="0"/>
              <a:t> </a:t>
            </a:r>
            <a:r>
              <a:rPr lang="en-US" sz="2000" dirty="0" err="1"/>
              <a:t>và</a:t>
            </a:r>
            <a:r>
              <a:rPr lang="en-US" sz="2000" dirty="0"/>
              <a:t> </a:t>
            </a:r>
            <a:r>
              <a:rPr lang="en-US" sz="2000" dirty="0" err="1"/>
              <a:t>xem</a:t>
            </a:r>
            <a:r>
              <a:rPr lang="en-US" sz="2000" dirty="0"/>
              <a:t> </a:t>
            </a:r>
            <a:r>
              <a:rPr lang="en-US" sz="2000" dirty="0" err="1"/>
              <a:t>thông</a:t>
            </a:r>
            <a:r>
              <a:rPr lang="en-US" sz="2000" dirty="0"/>
              <a:t> tin chi </a:t>
            </a:r>
            <a:r>
              <a:rPr lang="en-US" sz="2000" dirty="0" err="1"/>
              <a:t>tiết</a:t>
            </a:r>
            <a:r>
              <a:rPr lang="en-US" sz="2000" dirty="0"/>
              <a:t> </a:t>
            </a:r>
            <a:r>
              <a:rPr lang="vi-VN" sz="2000" dirty="0"/>
              <a:t>.</a:t>
            </a:r>
          </a:p>
        </p:txBody>
      </p:sp>
      <p:sp>
        <p:nvSpPr>
          <p:cNvPr id="9" name="Google Shape;310;p22"/>
          <p:cNvSpPr txBox="1">
            <a:spLocks/>
          </p:cNvSpPr>
          <p:nvPr/>
        </p:nvSpPr>
        <p:spPr>
          <a:xfrm>
            <a:off x="7586053" y="2231477"/>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III.2.2,THÔNG TIN SẢN PHẨM.</a:t>
            </a:r>
            <a:endParaRPr lang="vi-VN" sz="2800" i="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69526"/>
            <a:ext cx="523875" cy="1288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7" y="1876425"/>
            <a:ext cx="5148248" cy="2371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77" y="4202783"/>
            <a:ext cx="5148248" cy="187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67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p:txBody>
          <a:bodyPr/>
          <a:lstStyle/>
          <a:p>
            <a:pPr lvl="0"/>
            <a:r>
              <a:rPr lang="vi-VN" smtClean="0"/>
              <a:t>Menu</a:t>
            </a:r>
            <a:endParaRPr lang="vi-VN"/>
          </a:p>
        </p:txBody>
      </p:sp>
      <p:sp>
        <p:nvSpPr>
          <p:cNvPr id="26" name="Subtitle 25"/>
          <p:cNvSpPr>
            <a:spLocks noGrp="1"/>
          </p:cNvSpPr>
          <p:nvPr>
            <p:ph type="subTitle" idx="1"/>
          </p:nvPr>
        </p:nvSpPr>
        <p:spPr>
          <a:xfrm>
            <a:off x="1352700" y="2223075"/>
            <a:ext cx="10347300" cy="717900"/>
          </a:xfrm>
        </p:spPr>
        <p:txBody>
          <a:bodyPr/>
          <a:lstStyle/>
          <a:p>
            <a:pPr algn="l"/>
            <a:r>
              <a:rPr lang="vi-VN" dirty="0" smtClean="0"/>
              <a:t>I,Mô </a:t>
            </a:r>
            <a:r>
              <a:rPr lang="vi-VN" dirty="0"/>
              <a:t>tả cơ sở dữ liệu tổng quát.</a:t>
            </a:r>
          </a:p>
        </p:txBody>
      </p:sp>
      <p:sp>
        <p:nvSpPr>
          <p:cNvPr id="27" name="Subtitle 26"/>
          <p:cNvSpPr>
            <a:spLocks noGrp="1"/>
          </p:cNvSpPr>
          <p:nvPr>
            <p:ph type="subTitle" idx="2"/>
          </p:nvPr>
        </p:nvSpPr>
        <p:spPr>
          <a:xfrm>
            <a:off x="1352700" y="2930045"/>
            <a:ext cx="10347300" cy="717900"/>
          </a:xfrm>
        </p:spPr>
        <p:txBody>
          <a:bodyPr/>
          <a:lstStyle/>
          <a:p>
            <a:pPr algn="l"/>
            <a:r>
              <a:rPr lang="vi-VN" dirty="0" smtClean="0"/>
              <a:t>I.1,Tạo CSDL                             I.2,Tạo cây forder</a:t>
            </a:r>
            <a:endParaRPr lang="vi-VN" dirty="0"/>
          </a:p>
        </p:txBody>
      </p:sp>
      <p:sp>
        <p:nvSpPr>
          <p:cNvPr id="28" name="Subtitle 27"/>
          <p:cNvSpPr>
            <a:spLocks noGrp="1"/>
          </p:cNvSpPr>
          <p:nvPr>
            <p:ph type="subTitle" idx="3"/>
          </p:nvPr>
        </p:nvSpPr>
        <p:spPr>
          <a:xfrm>
            <a:off x="1352700" y="3637015"/>
            <a:ext cx="10347300" cy="717900"/>
          </a:xfrm>
        </p:spPr>
        <p:txBody>
          <a:bodyPr/>
          <a:lstStyle/>
          <a:p>
            <a:pPr algn="l"/>
            <a:r>
              <a:rPr lang="vi-VN" dirty="0" smtClean="0"/>
              <a:t>II,Mô </a:t>
            </a:r>
            <a:r>
              <a:rPr lang="vi-VN" dirty="0"/>
              <a:t>tả cây forder.</a:t>
            </a:r>
          </a:p>
        </p:txBody>
      </p:sp>
      <p:sp>
        <p:nvSpPr>
          <p:cNvPr id="30" name="Subtitle 29"/>
          <p:cNvSpPr>
            <a:spLocks noGrp="1"/>
          </p:cNvSpPr>
          <p:nvPr>
            <p:ph type="subTitle" idx="5"/>
          </p:nvPr>
        </p:nvSpPr>
        <p:spPr>
          <a:xfrm>
            <a:off x="1352700" y="4385915"/>
            <a:ext cx="10347300" cy="717900"/>
          </a:xfrm>
        </p:spPr>
        <p:txBody>
          <a:bodyPr/>
          <a:lstStyle/>
          <a:p>
            <a:pPr algn="l"/>
            <a:r>
              <a:rPr lang="vi-VN" dirty="0" smtClean="0"/>
              <a:t>III,Mô </a:t>
            </a:r>
            <a:r>
              <a:rPr lang="vi-VN" dirty="0"/>
              <a:t>tả chi tiết chức năng các trang web.</a:t>
            </a:r>
          </a:p>
        </p:txBody>
      </p:sp>
      <p:sp>
        <p:nvSpPr>
          <p:cNvPr id="31" name="Subtitle 30"/>
          <p:cNvSpPr>
            <a:spLocks noGrp="1"/>
          </p:cNvSpPr>
          <p:nvPr>
            <p:ph type="subTitle" idx="6"/>
          </p:nvPr>
        </p:nvSpPr>
        <p:spPr>
          <a:xfrm>
            <a:off x="1352700" y="5092885"/>
            <a:ext cx="10347300" cy="717900"/>
          </a:xfrm>
        </p:spPr>
        <p:txBody>
          <a:bodyPr/>
          <a:lstStyle/>
          <a:p>
            <a:pPr algn="l"/>
            <a:r>
              <a:rPr lang="vi-VN" dirty="0" smtClean="0"/>
              <a:t>III.1,Phần dành cho khách hàng                     III.2,Phần dành cho Admin</a:t>
            </a:r>
            <a:endParaRPr lang="vi-VN" dirty="0"/>
          </a:p>
        </p:txBody>
      </p:sp>
      <p:sp>
        <p:nvSpPr>
          <p:cNvPr id="160" name="Subtitle 159"/>
          <p:cNvSpPr>
            <a:spLocks noGrp="1"/>
          </p:cNvSpPr>
          <p:nvPr>
            <p:ph type="subTitle" idx="7"/>
          </p:nvPr>
        </p:nvSpPr>
        <p:spPr>
          <a:xfrm>
            <a:off x="1352700" y="5799835"/>
            <a:ext cx="10347300" cy="717900"/>
          </a:xfrm>
        </p:spPr>
        <p:txBody>
          <a:bodyPr/>
          <a:lstStyle/>
          <a:p>
            <a:pPr algn="l"/>
            <a:r>
              <a:rPr lang="en-US" dirty="0" err="1" smtClean="0"/>
              <a:t>IV,Hiệu</a:t>
            </a:r>
            <a:r>
              <a:rPr lang="en-US" dirty="0" smtClean="0"/>
              <a:t> </a:t>
            </a:r>
            <a:r>
              <a:rPr lang="en-US" dirty="0" err="1" smtClean="0"/>
              <a:t>ứng</a:t>
            </a:r>
            <a:r>
              <a:rPr lang="en-US" dirty="0" smtClean="0"/>
              <a:t> </a:t>
            </a:r>
            <a:r>
              <a:rPr lang="en-US" dirty="0" err="1" smtClean="0"/>
              <a:t>chuyển</a:t>
            </a:r>
            <a:r>
              <a:rPr lang="en-US" dirty="0" smtClean="0"/>
              <a:t> </a:t>
            </a:r>
            <a:r>
              <a:rPr lang="en-US" dirty="0" err="1" smtClean="0"/>
              <a:t>trang</a:t>
            </a:r>
            <a:r>
              <a:rPr lang="en-US" dirty="0" smtClean="0"/>
              <a:t>.</a:t>
            </a:r>
            <a:endParaRPr lang="vi-VN" dirty="0"/>
          </a:p>
        </p:txBody>
      </p:sp>
      <p:sp>
        <p:nvSpPr>
          <p:cNvPr id="187" name="Google Shape;187;p16">
            <a:hlinkClick r:id="rId3" action="ppaction://hlinksldjump"/>
          </p:cNvPr>
          <p:cNvSpPr/>
          <p:nvPr/>
        </p:nvSpPr>
        <p:spPr>
          <a:xfrm>
            <a:off x="10537975" y="21230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16"/>
          <p:cNvCxnSpPr/>
          <p:nvPr/>
        </p:nvCxnSpPr>
        <p:spPr>
          <a:xfrm>
            <a:off x="3939500" y="1039250"/>
            <a:ext cx="1550100" cy="0"/>
          </a:xfrm>
          <a:prstGeom prst="straightConnector1">
            <a:avLst/>
          </a:prstGeom>
          <a:noFill/>
          <a:ln w="38100" cap="rnd" cmpd="sng">
            <a:solidFill>
              <a:schemeClr val="lt1"/>
            </a:solidFill>
            <a:prstDash val="solid"/>
            <a:round/>
            <a:headEnd type="none" w="med" len="med"/>
            <a:tailEnd type="none" w="med" len="med"/>
          </a:ln>
        </p:spPr>
      </p:cxnSp>
      <p:cxnSp>
        <p:nvCxnSpPr>
          <p:cNvPr id="189" name="Google Shape;189;p16"/>
          <p:cNvCxnSpPr/>
          <p:nvPr/>
        </p:nvCxnSpPr>
        <p:spPr>
          <a:xfrm>
            <a:off x="7572675" y="1039250"/>
            <a:ext cx="1550100" cy="0"/>
          </a:xfrm>
          <a:prstGeom prst="straightConnector1">
            <a:avLst/>
          </a:prstGeom>
          <a:noFill/>
          <a:ln w="38100" cap="rnd"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415600" y="288567"/>
            <a:ext cx="11360700" cy="763500"/>
          </a:xfrm>
        </p:spPr>
        <p:txBody>
          <a:bodyPr/>
          <a:lstStyle/>
          <a:p>
            <a:r>
              <a:rPr lang="vi-VN" dirty="0" smtClean="0"/>
              <a:t>III.2, </a:t>
            </a:r>
            <a:r>
              <a:rPr lang="vi-VN" dirty="0"/>
              <a:t>Phần dành cho </a:t>
            </a:r>
            <a:r>
              <a:rPr lang="vi-VN" dirty="0" smtClean="0"/>
              <a:t>Admin</a:t>
            </a:r>
            <a:endParaRPr lang="vi-VN" dirty="0"/>
          </a:p>
        </p:txBody>
      </p:sp>
      <p:sp>
        <p:nvSpPr>
          <p:cNvPr id="8" name="Text Placeholder 5"/>
          <p:cNvSpPr>
            <a:spLocks noGrp="1"/>
          </p:cNvSpPr>
          <p:nvPr>
            <p:ph type="body" idx="4"/>
          </p:nvPr>
        </p:nvSpPr>
        <p:spPr>
          <a:xfrm>
            <a:off x="8018098" y="3160039"/>
            <a:ext cx="3397800" cy="1553400"/>
          </a:xfrm>
        </p:spPr>
        <p:txBody>
          <a:bodyPr/>
          <a:lstStyle/>
          <a:p>
            <a:pPr marL="139700" indent="0">
              <a:buNone/>
            </a:pPr>
            <a:r>
              <a:rPr lang="vi-VN" sz="2000" dirty="0"/>
              <a:t>Nhà quản trị có thể xem, update sản phẩm, xóa danh mục sản phẩm</a:t>
            </a:r>
            <a:r>
              <a:rPr lang="en-US" sz="2000" dirty="0"/>
              <a:t> </a:t>
            </a:r>
            <a:r>
              <a:rPr lang="en-US" sz="2000" dirty="0" err="1"/>
              <a:t>và</a:t>
            </a:r>
            <a:r>
              <a:rPr lang="en-US" sz="2000" dirty="0"/>
              <a:t> </a:t>
            </a:r>
            <a:r>
              <a:rPr lang="en-US" sz="2000" dirty="0" err="1"/>
              <a:t>xem</a:t>
            </a:r>
            <a:r>
              <a:rPr lang="en-US" sz="2000" dirty="0"/>
              <a:t> </a:t>
            </a:r>
            <a:r>
              <a:rPr lang="en-US" sz="2000" dirty="0" err="1"/>
              <a:t>thông</a:t>
            </a:r>
            <a:r>
              <a:rPr lang="en-US" sz="2000" dirty="0"/>
              <a:t> tin chi </a:t>
            </a:r>
            <a:r>
              <a:rPr lang="en-US" sz="2000" dirty="0" err="1"/>
              <a:t>tiết</a:t>
            </a:r>
            <a:r>
              <a:rPr lang="en-US" sz="2000" dirty="0"/>
              <a:t> </a:t>
            </a:r>
            <a:r>
              <a:rPr lang="vi-VN" sz="2000" dirty="0"/>
              <a:t>.</a:t>
            </a:r>
          </a:p>
        </p:txBody>
      </p:sp>
      <p:sp>
        <p:nvSpPr>
          <p:cNvPr id="9" name="Google Shape;310;p22"/>
          <p:cNvSpPr txBox="1">
            <a:spLocks/>
          </p:cNvSpPr>
          <p:nvPr/>
        </p:nvSpPr>
        <p:spPr>
          <a:xfrm>
            <a:off x="7586053" y="2231477"/>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III.2.3,NHÀ CUNG CẤP.</a:t>
            </a:r>
            <a:endParaRPr lang="vi-VN" sz="2800" i="1" dirty="0"/>
          </a:p>
        </p:txBody>
      </p:sp>
      <p:pic>
        <p:nvPicPr>
          <p:cNvPr id="11" name="Picture 10" descr="C:\Users\Hoang Oanh\Pictures\anhchupmh\20.jpg"/>
          <p:cNvPicPr/>
          <p:nvPr/>
        </p:nvPicPr>
        <p:blipFill>
          <a:blip r:embed="rId2">
            <a:extLst>
              <a:ext uri="{28A0092B-C50C-407E-A947-70E740481C1C}">
                <a14:useLocalDpi xmlns:a14="http://schemas.microsoft.com/office/drawing/2010/main" val="0"/>
              </a:ext>
            </a:extLst>
          </a:blip>
          <a:srcRect/>
          <a:stretch>
            <a:fillRect/>
          </a:stretch>
        </p:blipFill>
        <p:spPr bwMode="auto">
          <a:xfrm>
            <a:off x="402790" y="2136025"/>
            <a:ext cx="5318125" cy="3774324"/>
          </a:xfrm>
          <a:prstGeom prst="rect">
            <a:avLst/>
          </a:prstGeom>
          <a:noFill/>
          <a:ln>
            <a:noFill/>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569526"/>
            <a:ext cx="402790" cy="1288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931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415600" y="288567"/>
            <a:ext cx="11360700" cy="763500"/>
          </a:xfrm>
        </p:spPr>
        <p:txBody>
          <a:bodyPr/>
          <a:lstStyle/>
          <a:p>
            <a:r>
              <a:rPr lang="vi-VN" dirty="0" smtClean="0"/>
              <a:t>III.2, </a:t>
            </a:r>
            <a:r>
              <a:rPr lang="vi-VN" dirty="0"/>
              <a:t>Phần dành cho </a:t>
            </a:r>
            <a:r>
              <a:rPr lang="vi-VN" dirty="0" smtClean="0"/>
              <a:t>Admin</a:t>
            </a:r>
            <a:endParaRPr lang="vi-VN" dirty="0"/>
          </a:p>
        </p:txBody>
      </p:sp>
      <p:sp>
        <p:nvSpPr>
          <p:cNvPr id="8" name="Text Placeholder 5"/>
          <p:cNvSpPr>
            <a:spLocks noGrp="1"/>
          </p:cNvSpPr>
          <p:nvPr>
            <p:ph type="body" idx="4"/>
          </p:nvPr>
        </p:nvSpPr>
        <p:spPr>
          <a:xfrm>
            <a:off x="8018098" y="3160039"/>
            <a:ext cx="3397800" cy="1553400"/>
          </a:xfrm>
        </p:spPr>
        <p:txBody>
          <a:bodyPr/>
          <a:lstStyle/>
          <a:p>
            <a:pPr marL="88900" indent="0">
              <a:buNone/>
            </a:pPr>
            <a:r>
              <a:rPr lang="vi-VN" sz="2000" dirty="0"/>
              <a:t>Nhà quản trị có thể xem, update nhà cung cấp, xóa danh mục nhà cung cấp mà mình cần hoặc không cần hợp tác giữa đôi </a:t>
            </a:r>
            <a:r>
              <a:rPr lang="vi-VN" sz="2000" dirty="0" smtClean="0"/>
              <a:t>bên.</a:t>
            </a:r>
            <a:endParaRPr lang="vi-VN" sz="2000" dirty="0"/>
          </a:p>
          <a:p>
            <a:endParaRPr lang="vi-VN" sz="2000" dirty="0"/>
          </a:p>
        </p:txBody>
      </p:sp>
      <p:sp>
        <p:nvSpPr>
          <p:cNvPr id="9" name="Google Shape;310;p22"/>
          <p:cNvSpPr txBox="1">
            <a:spLocks/>
          </p:cNvSpPr>
          <p:nvPr/>
        </p:nvSpPr>
        <p:spPr>
          <a:xfrm>
            <a:off x="7586053" y="2231477"/>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III.2.3,NHÀ CUNG CẤP.</a:t>
            </a:r>
            <a:endParaRPr lang="vi-VN" sz="2800" i="1" dirty="0"/>
          </a:p>
        </p:txBody>
      </p:sp>
      <p:pic>
        <p:nvPicPr>
          <p:cNvPr id="11" name="Picture 10" descr="C:\Users\Hoang Oanh\Pictures\anhchupmh\2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474" y="2360266"/>
            <a:ext cx="5731510" cy="3284076"/>
          </a:xfrm>
          <a:prstGeom prst="rect">
            <a:avLst/>
          </a:prstGeom>
          <a:noFill/>
          <a:ln>
            <a:noFill/>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644342"/>
            <a:ext cx="402790" cy="1213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4041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156" y="4631002"/>
            <a:ext cx="9867208" cy="717900"/>
          </a:xfrm>
        </p:spPr>
        <p:txBody>
          <a:bodyPr/>
          <a:lstStyle/>
          <a:p>
            <a:r>
              <a:rPr lang="en-US" dirty="0" err="1"/>
              <a:t>Hiệu</a:t>
            </a:r>
            <a:r>
              <a:rPr lang="en-US" dirty="0"/>
              <a:t> </a:t>
            </a:r>
            <a:r>
              <a:rPr lang="en-US" dirty="0" err="1"/>
              <a:t>ứng</a:t>
            </a:r>
            <a:r>
              <a:rPr lang="en-US" dirty="0"/>
              <a:t> </a:t>
            </a:r>
            <a:r>
              <a:rPr lang="en-US" dirty="0" err="1"/>
              <a:t>chuyển</a:t>
            </a:r>
            <a:r>
              <a:rPr lang="en-US" dirty="0"/>
              <a:t> </a:t>
            </a:r>
            <a:r>
              <a:rPr lang="en-US" dirty="0" err="1"/>
              <a:t>trang</a:t>
            </a:r>
            <a:r>
              <a:rPr lang="en-US" dirty="0"/>
              <a:t> </a:t>
            </a:r>
            <a:r>
              <a:rPr lang="en-US" dirty="0" err="1"/>
              <a:t>làm</a:t>
            </a:r>
            <a:r>
              <a:rPr lang="en-US" dirty="0"/>
              <a:t> </a:t>
            </a:r>
            <a:r>
              <a:rPr lang="en-US" dirty="0" err="1"/>
              <a:t>cho</a:t>
            </a:r>
            <a:r>
              <a:rPr lang="en-US" dirty="0"/>
              <a:t> </a:t>
            </a:r>
            <a:r>
              <a:rPr lang="en-US" dirty="0" err="1"/>
              <a:t>trang</a:t>
            </a:r>
            <a:r>
              <a:rPr lang="en-US" dirty="0"/>
              <a:t> web </a:t>
            </a:r>
            <a:r>
              <a:rPr lang="en-US" dirty="0" err="1"/>
              <a:t>gọn</a:t>
            </a:r>
            <a:r>
              <a:rPr lang="en-US" dirty="0"/>
              <a:t> </a:t>
            </a:r>
            <a:r>
              <a:rPr lang="en-US" dirty="0" err="1"/>
              <a:t>gàng</a:t>
            </a:r>
            <a:r>
              <a:rPr lang="en-US" dirty="0"/>
              <a:t>, </a:t>
            </a:r>
            <a:r>
              <a:rPr lang="en-US" dirty="0" err="1"/>
              <a:t>ngăn</a:t>
            </a:r>
            <a:r>
              <a:rPr lang="en-US" dirty="0"/>
              <a:t> </a:t>
            </a:r>
            <a:r>
              <a:rPr lang="en-US" dirty="0" err="1"/>
              <a:t>nắp</a:t>
            </a:r>
            <a:r>
              <a:rPr lang="en-US" dirty="0"/>
              <a:t> </a:t>
            </a:r>
            <a:r>
              <a:rPr lang="en-US" dirty="0" err="1"/>
              <a:t>hơn</a:t>
            </a:r>
            <a:r>
              <a:rPr lang="en-US" dirty="0"/>
              <a:t> </a:t>
            </a:r>
            <a:r>
              <a:rPr lang="en-US" dirty="0" err="1"/>
              <a:t>cả</a:t>
            </a:r>
            <a:r>
              <a:rPr lang="en-US" dirty="0"/>
              <a:t> admin </a:t>
            </a:r>
            <a:r>
              <a:rPr lang="en-US" dirty="0" err="1"/>
              <a:t>và</a:t>
            </a:r>
            <a:r>
              <a:rPr lang="en-US" dirty="0"/>
              <a:t> </a:t>
            </a:r>
            <a:r>
              <a:rPr lang="en-US" dirty="0" err="1"/>
              <a:t>khách</a:t>
            </a:r>
            <a:r>
              <a:rPr lang="en-US" dirty="0"/>
              <a:t> </a:t>
            </a:r>
            <a:r>
              <a:rPr lang="en-US" dirty="0" err="1"/>
              <a:t>hàng</a:t>
            </a:r>
            <a:r>
              <a:rPr lang="en-US" dirty="0"/>
              <a:t> </a:t>
            </a:r>
            <a:r>
              <a:rPr lang="en-US" dirty="0" err="1"/>
              <a:t>đều</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tiện</a:t>
            </a:r>
            <a:r>
              <a:rPr lang="en-US" dirty="0"/>
              <a:t> </a:t>
            </a:r>
            <a:r>
              <a:rPr lang="en-US" dirty="0" err="1"/>
              <a:t>lợi</a:t>
            </a:r>
            <a:r>
              <a:rPr lang="en-US" dirty="0"/>
              <a:t>.</a:t>
            </a:r>
            <a:endParaRPr lang="vi-VN" dirty="0"/>
          </a:p>
          <a:p>
            <a:endParaRPr lang="vi-VN" dirty="0"/>
          </a:p>
        </p:txBody>
      </p:sp>
      <p:sp>
        <p:nvSpPr>
          <p:cNvPr id="4" name="Title 3"/>
          <p:cNvSpPr>
            <a:spLocks noGrp="1"/>
          </p:cNvSpPr>
          <p:nvPr>
            <p:ph type="title" idx="2"/>
          </p:nvPr>
        </p:nvSpPr>
        <p:spPr/>
        <p:txBody>
          <a:bodyPr/>
          <a:lstStyle/>
          <a:p>
            <a:r>
              <a:rPr lang="vi-VN" dirty="0" smtClean="0"/>
              <a:t>IV,Hiệu ứng chuyển trang</a:t>
            </a:r>
            <a:endParaRPr lang="vi-VN" dirty="0"/>
          </a:p>
        </p:txBody>
      </p:sp>
      <p:pic>
        <p:nvPicPr>
          <p:cNvPr id="5" name="Picture 4" descr="C:\Users\Hoang Oanh\Pictures\anhchupmh\6.PNG"/>
          <p:cNvPicPr/>
          <p:nvPr/>
        </p:nvPicPr>
        <p:blipFill>
          <a:blip r:embed="rId2">
            <a:extLst>
              <a:ext uri="{28A0092B-C50C-407E-A947-70E740481C1C}">
                <a14:useLocalDpi xmlns:a14="http://schemas.microsoft.com/office/drawing/2010/main" val="0"/>
              </a:ext>
            </a:extLst>
          </a:blip>
          <a:srcRect/>
          <a:stretch>
            <a:fillRect/>
          </a:stretch>
        </p:blipFill>
        <p:spPr bwMode="auto">
          <a:xfrm>
            <a:off x="3682220" y="3046615"/>
            <a:ext cx="4694555" cy="731520"/>
          </a:xfrm>
          <a:prstGeom prst="rect">
            <a:avLst/>
          </a:prstGeom>
          <a:noFill/>
          <a:ln>
            <a:noFill/>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208444"/>
            <a:ext cx="509587"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26494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50159" y="4186729"/>
            <a:ext cx="5581500" cy="763500"/>
          </a:xfrm>
        </p:spPr>
        <p:txBody>
          <a:bodyPr/>
          <a:lstStyle/>
          <a:p>
            <a:r>
              <a:rPr lang="vi-VN" sz="7200" dirty="0" smtClean="0">
                <a:solidFill>
                  <a:schemeClr val="bg1"/>
                </a:solidFill>
              </a:rPr>
              <a:t>T</a:t>
            </a:r>
            <a:r>
              <a:rPr lang="en" sz="7200" dirty="0" smtClean="0">
                <a:solidFill>
                  <a:schemeClr val="bg1"/>
                </a:solidFill>
              </a:rPr>
              <a:t>eam ACE</a:t>
            </a:r>
            <a:r>
              <a:rPr lang="en-US" altLang="ja-JP" sz="720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accent5">
                    <a:lumMod val="50000"/>
                  </a:schemeClr>
                </a:solidFill>
                <a:effectLst>
                  <a:outerShdw blurRad="41275" dist="12700" dir="12000000" algn="tl" rotWithShape="0">
                    <a:srgbClr val="000000">
                      <a:alpha val="40000"/>
                    </a:srgbClr>
                  </a:outerShdw>
                </a:effectLst>
                <a:latin typeface="Adobe Caslon Pro Bold" pitchFamily="18" charset="0"/>
                <a:sym typeface="Wingdings"/>
              </a:rPr>
              <a:t></a:t>
            </a:r>
            <a:endParaRPr lang="vi-VN" dirty="0"/>
          </a:p>
        </p:txBody>
      </p:sp>
      <p:sp>
        <p:nvSpPr>
          <p:cNvPr id="8" name="Oval Callout 7"/>
          <p:cNvSpPr/>
          <p:nvPr/>
        </p:nvSpPr>
        <p:spPr>
          <a:xfrm>
            <a:off x="6871458" y="1012938"/>
            <a:ext cx="2111433" cy="1222530"/>
          </a:xfrm>
          <a:prstGeom prst="wedgeEllipseCallou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 Placeholder 3"/>
          <p:cNvSpPr txBox="1">
            <a:spLocks/>
          </p:cNvSpPr>
          <p:nvPr/>
        </p:nvSpPr>
        <p:spPr>
          <a:xfrm>
            <a:off x="6726948" y="1029318"/>
            <a:ext cx="2255943" cy="4821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9pPr>
          </a:lstStyle>
          <a:p>
            <a:pPr marL="88900" indent="0" algn="ctr">
              <a:buFont typeface="Darker Grotesque SemiBold"/>
              <a:buNone/>
            </a:pPr>
            <a:r>
              <a:rPr lang="en-US" sz="1800" dirty="0" err="1" smtClean="0">
                <a:solidFill>
                  <a:schemeClr val="accent5">
                    <a:lumMod val="50000"/>
                  </a:schemeClr>
                </a:solidFill>
              </a:rPr>
              <a:t>Hoàng</a:t>
            </a:r>
            <a:r>
              <a:rPr lang="en-US" sz="1800" dirty="0" smtClean="0">
                <a:solidFill>
                  <a:schemeClr val="accent5">
                    <a:lumMod val="50000"/>
                  </a:schemeClr>
                </a:solidFill>
              </a:rPr>
              <a:t> </a:t>
            </a:r>
            <a:r>
              <a:rPr lang="en-US" sz="1800" dirty="0" err="1" smtClean="0">
                <a:solidFill>
                  <a:schemeClr val="accent5">
                    <a:lumMod val="50000"/>
                  </a:schemeClr>
                </a:solidFill>
              </a:rPr>
              <a:t>Thị</a:t>
            </a:r>
            <a:r>
              <a:rPr lang="en-US" sz="1800" dirty="0" smtClean="0">
                <a:solidFill>
                  <a:schemeClr val="accent5">
                    <a:lumMod val="50000"/>
                  </a:schemeClr>
                </a:solidFill>
              </a:rPr>
              <a:t> </a:t>
            </a:r>
            <a:r>
              <a:rPr lang="en-US" sz="1800" dirty="0" err="1" smtClean="0">
                <a:solidFill>
                  <a:schemeClr val="accent5">
                    <a:lumMod val="50000"/>
                  </a:schemeClr>
                </a:solidFill>
              </a:rPr>
              <a:t>Oanh</a:t>
            </a:r>
            <a:r>
              <a:rPr lang="en-US" sz="1800" dirty="0" smtClean="0">
                <a:solidFill>
                  <a:schemeClr val="accent5">
                    <a:lumMod val="50000"/>
                  </a:schemeClr>
                </a:solidFill>
              </a:rPr>
              <a:t> </a:t>
            </a:r>
          </a:p>
          <a:p>
            <a:pPr marL="88900" indent="0" algn="ctr">
              <a:buFont typeface="Darker Grotesque SemiBold"/>
              <a:buNone/>
            </a:pPr>
            <a:r>
              <a:rPr lang="en-US" sz="1800" dirty="0" err="1" smtClean="0">
                <a:solidFill>
                  <a:schemeClr val="accent5">
                    <a:lumMod val="50000"/>
                  </a:schemeClr>
                </a:solidFill>
              </a:rPr>
              <a:t>Bên</a:t>
            </a:r>
            <a:r>
              <a:rPr lang="en-US" sz="1800" dirty="0">
                <a:solidFill>
                  <a:schemeClr val="accent5">
                    <a:lumMod val="50000"/>
                  </a:schemeClr>
                </a:solidFill>
              </a:rPr>
              <a:t> </a:t>
            </a:r>
            <a:r>
              <a:rPr lang="en-US" sz="1800" dirty="0" err="1" smtClean="0">
                <a:solidFill>
                  <a:schemeClr val="accent5">
                    <a:lumMod val="50000"/>
                  </a:schemeClr>
                </a:solidFill>
              </a:rPr>
              <a:t>ngoài</a:t>
            </a:r>
            <a:r>
              <a:rPr lang="en-US" sz="1800" dirty="0" smtClean="0">
                <a:solidFill>
                  <a:schemeClr val="accent5">
                    <a:lumMod val="50000"/>
                  </a:schemeClr>
                </a:solidFill>
              </a:rPr>
              <a:t> </a:t>
            </a:r>
            <a:r>
              <a:rPr lang="en-US" sz="1800" dirty="0" err="1" smtClean="0">
                <a:solidFill>
                  <a:schemeClr val="accent5">
                    <a:lumMod val="50000"/>
                  </a:schemeClr>
                </a:solidFill>
              </a:rPr>
              <a:t>hiền</a:t>
            </a:r>
            <a:r>
              <a:rPr lang="en-US" sz="1800" dirty="0" smtClean="0">
                <a:solidFill>
                  <a:schemeClr val="accent5">
                    <a:lumMod val="50000"/>
                  </a:schemeClr>
                </a:solidFill>
              </a:rPr>
              <a:t> </a:t>
            </a:r>
            <a:r>
              <a:rPr lang="en-US" sz="1800" dirty="0" err="1" smtClean="0">
                <a:solidFill>
                  <a:schemeClr val="accent5">
                    <a:lumMod val="50000"/>
                  </a:schemeClr>
                </a:solidFill>
              </a:rPr>
              <a:t>lạnh</a:t>
            </a:r>
            <a:r>
              <a:rPr lang="en-US" sz="1800" dirty="0" smtClean="0">
                <a:solidFill>
                  <a:schemeClr val="accent5">
                    <a:lumMod val="50000"/>
                  </a:schemeClr>
                </a:solidFill>
              </a:rPr>
              <a:t> </a:t>
            </a:r>
            <a:r>
              <a:rPr lang="en-US" sz="1800" dirty="0" err="1" smtClean="0">
                <a:solidFill>
                  <a:schemeClr val="accent5">
                    <a:lumMod val="50000"/>
                  </a:schemeClr>
                </a:solidFill>
              </a:rPr>
              <a:t>bên</a:t>
            </a:r>
            <a:r>
              <a:rPr lang="en-US" sz="1800" dirty="0" smtClean="0">
                <a:solidFill>
                  <a:schemeClr val="accent5">
                    <a:lumMod val="50000"/>
                  </a:schemeClr>
                </a:solidFill>
              </a:rPr>
              <a:t> </a:t>
            </a:r>
            <a:r>
              <a:rPr lang="en-US" sz="1800" dirty="0" err="1" smtClean="0">
                <a:solidFill>
                  <a:schemeClr val="accent5">
                    <a:lumMod val="50000"/>
                  </a:schemeClr>
                </a:solidFill>
              </a:rPr>
              <a:t>trong</a:t>
            </a:r>
            <a:r>
              <a:rPr lang="en-US" sz="1800" dirty="0" smtClean="0">
                <a:solidFill>
                  <a:schemeClr val="accent5">
                    <a:lumMod val="50000"/>
                  </a:schemeClr>
                </a:solidFill>
              </a:rPr>
              <a:t> </a:t>
            </a:r>
            <a:r>
              <a:rPr lang="en-US" sz="1800" dirty="0" err="1" smtClean="0">
                <a:solidFill>
                  <a:schemeClr val="accent5">
                    <a:lumMod val="50000"/>
                  </a:schemeClr>
                </a:solidFill>
              </a:rPr>
              <a:t>ấm</a:t>
            </a:r>
            <a:r>
              <a:rPr lang="en-US" sz="1800" dirty="0" smtClean="0">
                <a:solidFill>
                  <a:schemeClr val="accent5">
                    <a:lumMod val="50000"/>
                  </a:schemeClr>
                </a:solidFill>
              </a:rPr>
              <a:t> </a:t>
            </a:r>
            <a:r>
              <a:rPr lang="en-US" sz="1800" dirty="0" err="1" smtClean="0">
                <a:solidFill>
                  <a:schemeClr val="accent5">
                    <a:lumMod val="50000"/>
                  </a:schemeClr>
                </a:solidFill>
              </a:rPr>
              <a:t>áp</a:t>
            </a:r>
            <a:endParaRPr lang="vi-VN" sz="1800" dirty="0">
              <a:solidFill>
                <a:schemeClr val="accent5">
                  <a:lumMod val="50000"/>
                </a:schemeClr>
              </a:solidFill>
            </a:endParaRPr>
          </a:p>
        </p:txBody>
      </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208444"/>
            <a:ext cx="10191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3042371" cy="356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705" y="3290762"/>
            <a:ext cx="2448947" cy="356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Cloud Callout 25"/>
          <p:cNvSpPr/>
          <p:nvPr/>
        </p:nvSpPr>
        <p:spPr>
          <a:xfrm rot="1463940">
            <a:off x="2254282" y="-9285"/>
            <a:ext cx="2306745" cy="1638502"/>
          </a:xfrm>
          <a:prstGeom prst="cloudCallou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Text Placeholder 3"/>
          <p:cNvSpPr txBox="1">
            <a:spLocks/>
          </p:cNvSpPr>
          <p:nvPr/>
        </p:nvSpPr>
        <p:spPr>
          <a:xfrm rot="2537813">
            <a:off x="2743342" y="274320"/>
            <a:ext cx="1761815" cy="4821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9pPr>
          </a:lstStyle>
          <a:p>
            <a:pPr marL="88900" indent="0">
              <a:buFont typeface="Darker Grotesque SemiBold"/>
              <a:buNone/>
            </a:pPr>
            <a:r>
              <a:rPr lang="en-US" sz="1800" dirty="0" err="1" smtClean="0">
                <a:solidFill>
                  <a:schemeClr val="accent5">
                    <a:lumMod val="50000"/>
                  </a:schemeClr>
                </a:solidFill>
              </a:rPr>
              <a:t>Ngô</a:t>
            </a:r>
            <a:r>
              <a:rPr lang="en-US" sz="1800" dirty="0" smtClean="0">
                <a:solidFill>
                  <a:schemeClr val="accent5">
                    <a:lumMod val="50000"/>
                  </a:schemeClr>
                </a:solidFill>
              </a:rPr>
              <a:t> </a:t>
            </a:r>
            <a:r>
              <a:rPr lang="en-US" sz="1800" dirty="0" err="1" smtClean="0">
                <a:solidFill>
                  <a:schemeClr val="accent5">
                    <a:lumMod val="50000"/>
                  </a:schemeClr>
                </a:solidFill>
              </a:rPr>
              <a:t>Quốc</a:t>
            </a:r>
            <a:r>
              <a:rPr lang="en-US" sz="1800" dirty="0" smtClean="0">
                <a:solidFill>
                  <a:schemeClr val="accent5">
                    <a:lumMod val="50000"/>
                  </a:schemeClr>
                </a:solidFill>
              </a:rPr>
              <a:t> </a:t>
            </a:r>
            <a:r>
              <a:rPr lang="en-US" sz="1800" dirty="0" err="1" smtClean="0">
                <a:solidFill>
                  <a:schemeClr val="accent5">
                    <a:lumMod val="50000"/>
                  </a:schemeClr>
                </a:solidFill>
              </a:rPr>
              <a:t>Việt</a:t>
            </a:r>
            <a:r>
              <a:rPr lang="en-US" sz="1800" dirty="0" smtClean="0">
                <a:solidFill>
                  <a:schemeClr val="accent5">
                    <a:lumMod val="50000"/>
                  </a:schemeClr>
                </a:solidFill>
              </a:rPr>
              <a:t> </a:t>
            </a:r>
          </a:p>
          <a:p>
            <a:pPr marL="88900" indent="0" algn="ctr">
              <a:buFont typeface="Darker Grotesque SemiBold"/>
              <a:buNone/>
            </a:pPr>
            <a:r>
              <a:rPr lang="en-US" sz="1800" dirty="0" err="1" smtClean="0">
                <a:solidFill>
                  <a:schemeClr val="accent5">
                    <a:lumMod val="50000"/>
                  </a:schemeClr>
                </a:solidFill>
              </a:rPr>
              <a:t>Bên</a:t>
            </a:r>
            <a:r>
              <a:rPr lang="en-US" sz="1800" dirty="0">
                <a:solidFill>
                  <a:schemeClr val="accent5">
                    <a:lumMod val="50000"/>
                  </a:schemeClr>
                </a:solidFill>
              </a:rPr>
              <a:t> </a:t>
            </a:r>
            <a:r>
              <a:rPr lang="en-US" sz="1800" dirty="0" err="1" smtClean="0">
                <a:solidFill>
                  <a:schemeClr val="accent5">
                    <a:lumMod val="50000"/>
                  </a:schemeClr>
                </a:solidFill>
              </a:rPr>
              <a:t>ngoài</a:t>
            </a:r>
            <a:r>
              <a:rPr lang="en-US" sz="1800" dirty="0" smtClean="0">
                <a:solidFill>
                  <a:schemeClr val="accent5">
                    <a:lumMod val="50000"/>
                  </a:schemeClr>
                </a:solidFill>
              </a:rPr>
              <a:t> </a:t>
            </a:r>
            <a:r>
              <a:rPr lang="en-US" sz="1800" dirty="0" err="1" smtClean="0">
                <a:solidFill>
                  <a:schemeClr val="accent5">
                    <a:lumMod val="50000"/>
                  </a:schemeClr>
                </a:solidFill>
              </a:rPr>
              <a:t>đẹp</a:t>
            </a:r>
            <a:r>
              <a:rPr lang="en-US" sz="1800" dirty="0" smtClean="0">
                <a:solidFill>
                  <a:schemeClr val="accent5">
                    <a:lumMod val="50000"/>
                  </a:schemeClr>
                </a:solidFill>
              </a:rPr>
              <a:t> </a:t>
            </a:r>
            <a:r>
              <a:rPr lang="en-US" sz="1800" dirty="0" err="1" smtClean="0">
                <a:solidFill>
                  <a:schemeClr val="accent5">
                    <a:lumMod val="50000"/>
                  </a:schemeClr>
                </a:solidFill>
              </a:rPr>
              <a:t>trai</a:t>
            </a:r>
            <a:r>
              <a:rPr lang="en-US" sz="1800" dirty="0" smtClean="0">
                <a:solidFill>
                  <a:schemeClr val="accent5">
                    <a:lumMod val="50000"/>
                  </a:schemeClr>
                </a:solidFill>
              </a:rPr>
              <a:t> </a:t>
            </a:r>
            <a:r>
              <a:rPr lang="en-US" sz="1800" dirty="0" err="1" smtClean="0">
                <a:solidFill>
                  <a:schemeClr val="accent5">
                    <a:lumMod val="50000"/>
                  </a:schemeClr>
                </a:solidFill>
              </a:rPr>
              <a:t>bên</a:t>
            </a:r>
            <a:r>
              <a:rPr lang="en-US" sz="1800" dirty="0" smtClean="0">
                <a:solidFill>
                  <a:schemeClr val="accent5">
                    <a:lumMod val="50000"/>
                  </a:schemeClr>
                </a:solidFill>
              </a:rPr>
              <a:t> </a:t>
            </a:r>
            <a:r>
              <a:rPr lang="en-US" sz="1800" dirty="0" err="1" smtClean="0">
                <a:solidFill>
                  <a:schemeClr val="accent5">
                    <a:lumMod val="50000"/>
                  </a:schemeClr>
                </a:solidFill>
              </a:rPr>
              <a:t>trong</a:t>
            </a:r>
            <a:r>
              <a:rPr lang="en-US" sz="1800" dirty="0" smtClean="0">
                <a:solidFill>
                  <a:schemeClr val="accent5">
                    <a:lumMod val="50000"/>
                  </a:schemeClr>
                </a:solidFill>
              </a:rPr>
              <a:t> </a:t>
            </a:r>
            <a:r>
              <a:rPr lang="en-US" sz="1800" dirty="0" err="1" smtClean="0">
                <a:solidFill>
                  <a:schemeClr val="accent5">
                    <a:lumMod val="50000"/>
                  </a:schemeClr>
                </a:solidFill>
              </a:rPr>
              <a:t>thiếu</a:t>
            </a:r>
            <a:r>
              <a:rPr lang="en-US" sz="1800" dirty="0" smtClean="0">
                <a:solidFill>
                  <a:schemeClr val="accent5">
                    <a:lumMod val="50000"/>
                  </a:schemeClr>
                </a:solidFill>
              </a:rPr>
              <a:t> </a:t>
            </a:r>
            <a:r>
              <a:rPr lang="en-US" sz="1800" dirty="0" err="1" smtClean="0">
                <a:solidFill>
                  <a:schemeClr val="accent5">
                    <a:lumMod val="50000"/>
                  </a:schemeClr>
                </a:solidFill>
              </a:rPr>
              <a:t>tiền</a:t>
            </a:r>
            <a:endParaRPr lang="vi-VN" sz="1800" dirty="0">
              <a:solidFill>
                <a:schemeClr val="accent5">
                  <a:lumMod val="50000"/>
                </a:schemeClr>
              </a:solidFill>
            </a:endParaRPr>
          </a:p>
        </p:txBody>
      </p:sp>
      <p:pic>
        <p:nvPicPr>
          <p:cNvPr id="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9253" y="1030779"/>
            <a:ext cx="2451648"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Explosion 1 28"/>
          <p:cNvSpPr/>
          <p:nvPr/>
        </p:nvSpPr>
        <p:spPr>
          <a:xfrm>
            <a:off x="199504" y="4339244"/>
            <a:ext cx="2497759" cy="2152996"/>
          </a:xfrm>
          <a:prstGeom prst="irregularSeal1">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Text Placeholder 3"/>
          <p:cNvSpPr txBox="1">
            <a:spLocks/>
          </p:cNvSpPr>
          <p:nvPr/>
        </p:nvSpPr>
        <p:spPr>
          <a:xfrm rot="21323614">
            <a:off x="215150" y="4842029"/>
            <a:ext cx="2299901" cy="4821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68300" algn="l" rtl="0">
              <a:lnSpc>
                <a:spcPct val="100000"/>
              </a:lnSpc>
              <a:spcBef>
                <a:spcPts val="0"/>
              </a:spcBef>
              <a:spcAft>
                <a:spcPts val="0"/>
              </a:spcAft>
              <a:buClr>
                <a:schemeClr val="lt1"/>
              </a:buClr>
              <a:buSzPts val="2200"/>
              <a:buFont typeface="Darker Grotesque SemiBold"/>
              <a:buChar char="■"/>
              <a:defRPr sz="2200" b="0" i="0" u="none" strike="noStrike" cap="none">
                <a:solidFill>
                  <a:schemeClr val="lt1"/>
                </a:solidFill>
                <a:latin typeface="Darker Grotesque SemiBold"/>
                <a:ea typeface="Darker Grotesque SemiBold"/>
                <a:cs typeface="Darker Grotesque SemiBold"/>
                <a:sym typeface="Darker Grotesque SemiBold"/>
              </a:defRPr>
            </a:lvl9pPr>
          </a:lstStyle>
          <a:p>
            <a:pPr marL="88900" indent="0">
              <a:buFont typeface="Darker Grotesque SemiBold"/>
              <a:buNone/>
            </a:pPr>
            <a:r>
              <a:rPr lang="en-US" sz="1800" dirty="0" err="1" smtClean="0">
                <a:solidFill>
                  <a:schemeClr val="accent5">
                    <a:lumMod val="50000"/>
                  </a:schemeClr>
                </a:solidFill>
              </a:rPr>
              <a:t>Nguyễn</a:t>
            </a:r>
            <a:r>
              <a:rPr lang="en-US" sz="1800" dirty="0" smtClean="0">
                <a:solidFill>
                  <a:schemeClr val="accent5">
                    <a:lumMod val="50000"/>
                  </a:schemeClr>
                </a:solidFill>
              </a:rPr>
              <a:t> </a:t>
            </a:r>
            <a:r>
              <a:rPr lang="en-US" sz="1800" dirty="0" err="1" smtClean="0">
                <a:solidFill>
                  <a:schemeClr val="accent5">
                    <a:lumMod val="50000"/>
                  </a:schemeClr>
                </a:solidFill>
              </a:rPr>
              <a:t>Chính</a:t>
            </a:r>
            <a:r>
              <a:rPr lang="en-US" sz="1800" dirty="0">
                <a:solidFill>
                  <a:schemeClr val="accent5">
                    <a:lumMod val="50000"/>
                  </a:schemeClr>
                </a:solidFill>
              </a:rPr>
              <a:t> </a:t>
            </a:r>
            <a:r>
              <a:rPr lang="en-US" sz="1800" dirty="0" err="1" smtClean="0">
                <a:solidFill>
                  <a:schemeClr val="accent5">
                    <a:lumMod val="50000"/>
                  </a:schemeClr>
                </a:solidFill>
              </a:rPr>
              <a:t>Nghĩa</a:t>
            </a:r>
            <a:r>
              <a:rPr lang="en-US" sz="1800" dirty="0" smtClean="0">
                <a:solidFill>
                  <a:schemeClr val="accent5">
                    <a:lumMod val="50000"/>
                  </a:schemeClr>
                </a:solidFill>
              </a:rPr>
              <a:t> </a:t>
            </a:r>
          </a:p>
          <a:p>
            <a:pPr marL="88900" indent="0" algn="ctr">
              <a:buFont typeface="Darker Grotesque SemiBold"/>
              <a:buNone/>
            </a:pPr>
            <a:r>
              <a:rPr lang="en-US" sz="1800" dirty="0" err="1" smtClean="0">
                <a:solidFill>
                  <a:schemeClr val="accent5">
                    <a:lumMod val="50000"/>
                  </a:schemeClr>
                </a:solidFill>
              </a:rPr>
              <a:t>Cá</a:t>
            </a:r>
            <a:r>
              <a:rPr lang="en-US" sz="1800" dirty="0" smtClean="0">
                <a:solidFill>
                  <a:schemeClr val="accent5">
                    <a:lumMod val="50000"/>
                  </a:schemeClr>
                </a:solidFill>
              </a:rPr>
              <a:t> </a:t>
            </a:r>
            <a:r>
              <a:rPr lang="en-US" sz="1800" dirty="0" err="1" smtClean="0">
                <a:solidFill>
                  <a:schemeClr val="accent5">
                    <a:lumMod val="50000"/>
                  </a:schemeClr>
                </a:solidFill>
              </a:rPr>
              <a:t>tính</a:t>
            </a:r>
            <a:r>
              <a:rPr lang="en-US" sz="1800" dirty="0" smtClean="0">
                <a:solidFill>
                  <a:schemeClr val="accent5">
                    <a:lumMod val="50000"/>
                  </a:schemeClr>
                </a:solidFill>
              </a:rPr>
              <a:t> </a:t>
            </a:r>
            <a:r>
              <a:rPr lang="en-US" sz="1800" dirty="0" err="1" smtClean="0">
                <a:solidFill>
                  <a:schemeClr val="accent5">
                    <a:lumMod val="50000"/>
                  </a:schemeClr>
                </a:solidFill>
              </a:rPr>
              <a:t>iểu</a:t>
            </a:r>
            <a:r>
              <a:rPr lang="en-US" sz="1800" dirty="0" smtClean="0">
                <a:solidFill>
                  <a:schemeClr val="accent5">
                    <a:lumMod val="50000"/>
                  </a:schemeClr>
                </a:solidFill>
              </a:rPr>
              <a:t> </a:t>
            </a:r>
            <a:r>
              <a:rPr lang="en-US" sz="1800" dirty="0" err="1" smtClean="0">
                <a:solidFill>
                  <a:schemeClr val="accent5">
                    <a:lumMod val="50000"/>
                  </a:schemeClr>
                </a:solidFill>
              </a:rPr>
              <a:t>điệu</a:t>
            </a:r>
            <a:r>
              <a:rPr lang="en-US" sz="1800" dirty="0" smtClean="0">
                <a:solidFill>
                  <a:schemeClr val="accent5">
                    <a:lumMod val="50000"/>
                  </a:schemeClr>
                </a:solidFill>
              </a:rPr>
              <a:t> </a:t>
            </a:r>
            <a:r>
              <a:rPr lang="en-US" sz="1800" dirty="0" err="1" smtClean="0">
                <a:solidFill>
                  <a:schemeClr val="accent5">
                    <a:lumMod val="50000"/>
                  </a:schemeClr>
                </a:solidFill>
              </a:rPr>
              <a:t>lạnh</a:t>
            </a:r>
            <a:r>
              <a:rPr lang="en-US" sz="1800" dirty="0" smtClean="0">
                <a:solidFill>
                  <a:schemeClr val="accent5">
                    <a:lumMod val="50000"/>
                  </a:schemeClr>
                </a:solidFill>
              </a:rPr>
              <a:t> </a:t>
            </a:r>
            <a:r>
              <a:rPr lang="en-US" sz="1800" dirty="0" err="1" smtClean="0">
                <a:solidFill>
                  <a:schemeClr val="accent5">
                    <a:lumMod val="50000"/>
                  </a:schemeClr>
                </a:solidFill>
              </a:rPr>
              <a:t>lùng</a:t>
            </a:r>
            <a:r>
              <a:rPr lang="en-US" sz="1800" dirty="0" smtClean="0">
                <a:solidFill>
                  <a:schemeClr val="accent5">
                    <a:lumMod val="50000"/>
                  </a:schemeClr>
                </a:solidFill>
              </a:rPr>
              <a:t> </a:t>
            </a:r>
            <a:r>
              <a:rPr lang="en-US" sz="1800" dirty="0" err="1" smtClean="0">
                <a:solidFill>
                  <a:schemeClr val="accent5">
                    <a:lumMod val="50000"/>
                  </a:schemeClr>
                </a:solidFill>
              </a:rPr>
              <a:t>khó</a:t>
            </a:r>
            <a:r>
              <a:rPr lang="en-US" sz="1800" dirty="0" smtClean="0">
                <a:solidFill>
                  <a:schemeClr val="accent5">
                    <a:lumMod val="50000"/>
                  </a:schemeClr>
                </a:solidFill>
              </a:rPr>
              <a:t> </a:t>
            </a:r>
            <a:r>
              <a:rPr lang="en-US" sz="1800" dirty="0" err="1" smtClean="0">
                <a:solidFill>
                  <a:schemeClr val="accent5">
                    <a:lumMod val="50000"/>
                  </a:schemeClr>
                </a:solidFill>
              </a:rPr>
              <a:t>gần</a:t>
            </a:r>
            <a:endParaRPr lang="vi-VN" sz="1800" dirty="0">
              <a:solidFill>
                <a:schemeClr val="accent5">
                  <a:lumMod val="50000"/>
                </a:schemeClr>
              </a:solidFill>
            </a:endParaRPr>
          </a:p>
        </p:txBody>
      </p:sp>
    </p:spTree>
    <p:extLst>
      <p:ext uri="{BB962C8B-B14F-4D97-AF65-F5344CB8AC3E}">
        <p14:creationId xmlns:p14="http://schemas.microsoft.com/office/powerpoint/2010/main" val="23343287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17" name="Subtitle 1"/>
          <p:cNvSpPr>
            <a:spLocks noGrp="1"/>
          </p:cNvSpPr>
          <p:nvPr>
            <p:ph type="subTitle" idx="1"/>
          </p:nvPr>
        </p:nvSpPr>
        <p:spPr>
          <a:xfrm>
            <a:off x="7410774" y="3547652"/>
            <a:ext cx="3977662" cy="717900"/>
          </a:xfrm>
        </p:spPr>
        <p:txBody>
          <a:bodyPr/>
          <a:lstStyle/>
          <a:p>
            <a:pPr algn="ctr"/>
            <a:r>
              <a:rPr lang="en-US" sz="3200" dirty="0" smtClean="0">
                <a:solidFill>
                  <a:schemeClr val="accent5">
                    <a:lumMod val="50000"/>
                  </a:schemeClr>
                </a:solidFill>
                <a:latin typeface="Adobe Caslon Pro Bold" pitchFamily="18" charset="0"/>
              </a:rPr>
              <a:t>Watching </a:t>
            </a:r>
            <a:r>
              <a:rPr lang="en-US" altLang="ja-JP" sz="320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accent5">
                    <a:lumMod val="50000"/>
                  </a:schemeClr>
                </a:solidFill>
                <a:effectLst>
                  <a:outerShdw blurRad="41275" dist="12700" dir="12000000" algn="tl" rotWithShape="0">
                    <a:srgbClr val="000000">
                      <a:alpha val="40000"/>
                    </a:srgbClr>
                  </a:outerShdw>
                </a:effectLst>
                <a:latin typeface="Adobe Caslon Pro Bold" pitchFamily="18" charset="0"/>
                <a:sym typeface="Webdings"/>
              </a:rPr>
              <a:t></a:t>
            </a:r>
            <a:r>
              <a:rPr lang="en-US" altLang="ja-JP" sz="320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accent5">
                    <a:lumMod val="50000"/>
                  </a:schemeClr>
                </a:solidFill>
                <a:effectLst>
                  <a:outerShdw blurRad="41275" dist="12700" dir="12000000" algn="tl" rotWithShape="0">
                    <a:srgbClr val="000000">
                      <a:alpha val="40000"/>
                    </a:srgbClr>
                  </a:outerShdw>
                </a:effectLst>
                <a:latin typeface="Adobe Caslon Pro Bold" pitchFamily="18" charset="0"/>
                <a:sym typeface="Wingdings"/>
              </a:rPr>
              <a:t></a:t>
            </a:r>
            <a:endParaRPr lang="vi-VN" sz="320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accent5">
                  <a:lumMod val="50000"/>
                </a:schemeClr>
              </a:solidFill>
              <a:effectLst>
                <a:outerShdw blurRad="41275" dist="12700" dir="12000000" algn="tl" rotWithShape="0">
                  <a:srgbClr val="000000">
                    <a:alpha val="40000"/>
                  </a:srgbClr>
                </a:outerShdw>
              </a:effectLst>
              <a:latin typeface="Candara" pitchFamily="34" charset="0"/>
            </a:endParaRPr>
          </a:p>
          <a:p>
            <a:pPr algn="ctr"/>
            <a:endParaRPr lang="vi-VN" dirty="0"/>
          </a:p>
        </p:txBody>
      </p:sp>
      <p:sp>
        <p:nvSpPr>
          <p:cNvPr id="18" name="Title 2"/>
          <p:cNvSpPr>
            <a:spLocks noGrp="1"/>
          </p:cNvSpPr>
          <p:nvPr>
            <p:ph type="title"/>
          </p:nvPr>
        </p:nvSpPr>
        <p:spPr>
          <a:xfrm>
            <a:off x="6891971" y="2340669"/>
            <a:ext cx="5581500" cy="763500"/>
          </a:xfrm>
        </p:spPr>
        <p:txBody>
          <a:bodyPr/>
          <a:lstStyle/>
          <a:p>
            <a:r>
              <a:rPr lang="vi-VN" sz="7200" dirty="0" smtClean="0"/>
              <a:t>Thank you!</a:t>
            </a:r>
            <a:endParaRPr lang="vi-V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208444"/>
            <a:ext cx="10191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3042371" cy="356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705" y="3290762"/>
            <a:ext cx="2448947" cy="356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9253" y="1030779"/>
            <a:ext cx="2451648"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r>
              <a:rPr lang="vi-VN" dirty="0"/>
              <a:t>I,Mô tả cơ sở dữ liệu tổng quát.</a:t>
            </a:r>
          </a:p>
        </p:txBody>
      </p:sp>
      <p:sp>
        <p:nvSpPr>
          <p:cNvPr id="195" name="Google Shape;195;p17"/>
          <p:cNvSpPr txBox="1">
            <a:spLocks noGrp="1"/>
          </p:cNvSpPr>
          <p:nvPr>
            <p:ph type="body" idx="1"/>
          </p:nvPr>
        </p:nvSpPr>
        <p:spPr>
          <a:xfrm>
            <a:off x="7439890" y="1924653"/>
            <a:ext cx="4752109" cy="3620400"/>
          </a:xfrm>
          <a:prstGeom prst="rect">
            <a:avLst/>
          </a:prstGeom>
        </p:spPr>
        <p:txBody>
          <a:bodyPr spcFirstLastPara="1" wrap="square" lIns="121900" tIns="121900" rIns="121900" bIns="121900" anchor="ctr" anchorCtr="0">
            <a:noAutofit/>
          </a:bodyPr>
          <a:lstStyle/>
          <a:p>
            <a:pPr marL="88900" indent="0">
              <a:buNone/>
            </a:pPr>
            <a:r>
              <a:rPr lang="vi-VN" b="1" i="1" dirty="0" smtClean="0"/>
              <a:t>I.1,</a:t>
            </a:r>
            <a:r>
              <a:rPr lang="pt-BR" b="1" i="1" dirty="0" smtClean="0"/>
              <a:t>Tạo </a:t>
            </a:r>
            <a:r>
              <a:rPr lang="pt-BR" b="1" i="1" dirty="0"/>
              <a:t>CSDL.</a:t>
            </a:r>
            <a:endParaRPr lang="vi-VN" b="1" i="1" dirty="0"/>
          </a:p>
          <a:p>
            <a:pPr marL="88900" indent="0">
              <a:buNone/>
            </a:pPr>
            <a:r>
              <a:rPr lang="pt-BR" b="1" dirty="0"/>
              <a:t> </a:t>
            </a:r>
            <a:r>
              <a:rPr lang="vi-VN" dirty="0"/>
              <a:t>Gồm 7</a:t>
            </a:r>
            <a:r>
              <a:rPr lang="vi-VN" dirty="0" smtClean="0"/>
              <a:t> </a:t>
            </a:r>
            <a:r>
              <a:rPr lang="vi-VN" dirty="0"/>
              <a:t>bảng</a:t>
            </a:r>
            <a:r>
              <a:rPr lang="vi-VN" b="1" dirty="0"/>
              <a:t> :  </a:t>
            </a:r>
            <a:r>
              <a:rPr lang="vi-VN" dirty="0"/>
              <a:t>+</a:t>
            </a:r>
            <a:r>
              <a:rPr lang="en-US" dirty="0"/>
              <a:t> Admin</a:t>
            </a:r>
            <a:r>
              <a:rPr lang="vi-VN" dirty="0"/>
              <a:t>.</a:t>
            </a:r>
          </a:p>
          <a:p>
            <a:pPr marL="88900" indent="0">
              <a:buNone/>
            </a:pPr>
            <a:r>
              <a:rPr lang="vi-VN" dirty="0"/>
              <a:t>	            </a:t>
            </a:r>
            <a:r>
              <a:rPr lang="vi-VN" dirty="0" smtClean="0"/>
              <a:t>+ </a:t>
            </a:r>
            <a:r>
              <a:rPr lang="vi-VN" dirty="0"/>
              <a:t>Giỏ hàng.</a:t>
            </a:r>
          </a:p>
          <a:p>
            <a:pPr marL="88900" indent="0">
              <a:buNone/>
            </a:pPr>
            <a:r>
              <a:rPr lang="vi-VN" dirty="0"/>
              <a:t>	            </a:t>
            </a:r>
            <a:r>
              <a:rPr lang="vi-VN" dirty="0" smtClean="0"/>
              <a:t>+ </a:t>
            </a:r>
            <a:r>
              <a:rPr lang="vi-VN" dirty="0"/>
              <a:t>Sản phẩm</a:t>
            </a:r>
            <a:r>
              <a:rPr lang="vi-VN" dirty="0" smtClean="0"/>
              <a:t>.</a:t>
            </a:r>
            <a:endParaRPr lang="en-US" dirty="0" smtClean="0"/>
          </a:p>
          <a:p>
            <a:pPr marL="88900" indent="0">
              <a:buNone/>
            </a:pPr>
            <a:r>
              <a:rPr lang="en-US" dirty="0" smtClean="0"/>
              <a:t>	            </a:t>
            </a:r>
            <a:r>
              <a:rPr lang="vi-VN" dirty="0" smtClean="0"/>
              <a:t>+ </a:t>
            </a:r>
            <a:r>
              <a:rPr lang="vi-VN" dirty="0"/>
              <a:t>Thông tin sản </a:t>
            </a:r>
            <a:r>
              <a:rPr lang="vi-VN" dirty="0" smtClean="0"/>
              <a:t>phẩm</a:t>
            </a:r>
            <a:r>
              <a:rPr lang="vi-VN" dirty="0"/>
              <a:t>	            </a:t>
            </a:r>
            <a:r>
              <a:rPr lang="vi-VN" dirty="0" smtClean="0"/>
              <a:t>+ </a:t>
            </a:r>
            <a:r>
              <a:rPr lang="vi-VN" dirty="0"/>
              <a:t>Nhà cung cấp.</a:t>
            </a:r>
          </a:p>
          <a:p>
            <a:pPr marL="88900" indent="0">
              <a:buNone/>
            </a:pPr>
            <a:r>
              <a:rPr lang="vi-VN" dirty="0"/>
              <a:t>                         </a:t>
            </a:r>
            <a:r>
              <a:rPr lang="vi-VN" dirty="0" smtClean="0"/>
              <a:t>+ </a:t>
            </a:r>
            <a:r>
              <a:rPr lang="en-US" dirty="0"/>
              <a:t>Thanh </a:t>
            </a:r>
            <a:r>
              <a:rPr lang="en-US" dirty="0" err="1"/>
              <a:t>Toán</a:t>
            </a:r>
            <a:r>
              <a:rPr lang="en-US" dirty="0" smtClean="0"/>
              <a:t>.</a:t>
            </a:r>
          </a:p>
          <a:p>
            <a:pPr marL="88900" indent="0">
              <a:buNone/>
            </a:pPr>
            <a:r>
              <a:rPr lang="en-US" dirty="0" smtClean="0"/>
              <a:t>                         </a:t>
            </a:r>
            <a:r>
              <a:rPr lang="vi-VN" dirty="0" smtClean="0"/>
              <a:t>+ </a:t>
            </a:r>
            <a:r>
              <a:rPr lang="vi-VN" dirty="0"/>
              <a:t>Khách hàng.</a:t>
            </a:r>
          </a:p>
          <a:p>
            <a:pPr marL="88900" indent="0">
              <a:buNone/>
            </a:pPr>
            <a:endParaRPr lang="vi-VN" dirty="0"/>
          </a:p>
          <a:p>
            <a:pPr marL="88900" indent="0">
              <a:buNone/>
            </a:pPr>
            <a:r>
              <a:rPr lang="vi-VN" dirty="0"/>
              <a:t>                         </a:t>
            </a:r>
            <a:endParaRPr dirty="0"/>
          </a:p>
        </p:txBody>
      </p:sp>
      <p:sp>
        <p:nvSpPr>
          <p:cNvPr id="196" name="Google Shape;196;p17">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17"/>
          <p:cNvGrpSpPr/>
          <p:nvPr/>
        </p:nvGrpSpPr>
        <p:grpSpPr>
          <a:xfrm>
            <a:off x="11271317" y="6187415"/>
            <a:ext cx="692651" cy="424867"/>
            <a:chOff x="4410025" y="5528957"/>
            <a:chExt cx="1639799" cy="1005840"/>
          </a:xfrm>
        </p:grpSpPr>
        <p:cxnSp>
          <p:nvCxnSpPr>
            <p:cNvPr id="198" name="Google Shape;198;p17"/>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199" name="Google Shape;199;p17"/>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00" name="Google Shape;200;p17"/>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206" name="Google Shape;206;p17">
            <a:hlinkClick r:id="" action="ppaction://hlinkshowjump?jump=nextslide"/>
          </p:cNvPr>
          <p:cNvSpPr/>
          <p:nvPr/>
        </p:nvSpPr>
        <p:spPr>
          <a:xfrm>
            <a:off x="11080890" y="6086602"/>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208444"/>
            <a:ext cx="270911"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oogle Shape;201;p17"/>
          <p:cNvGrpSpPr/>
          <p:nvPr/>
        </p:nvGrpSpPr>
        <p:grpSpPr>
          <a:xfrm flipH="1">
            <a:off x="238392" y="6187415"/>
            <a:ext cx="692651" cy="424867"/>
            <a:chOff x="4410025" y="5528957"/>
            <a:chExt cx="1639799" cy="1005840"/>
          </a:xfrm>
        </p:grpSpPr>
        <p:cxnSp>
          <p:nvCxnSpPr>
            <p:cNvPr id="18" name="Google Shape;202;p17"/>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19" name="Google Shape;203;p17"/>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0" name="Google Shape;204;p17"/>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21" name="Google Shape;205;p17"/>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018" y="2114921"/>
            <a:ext cx="6444031" cy="424265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solidFill>
                  <a:schemeClr val="lt1"/>
                </a:solidFill>
              </a:rPr>
              <a:t>This is the title for </a:t>
            </a:r>
            <a:r>
              <a:rPr lang="en"/>
              <a:t>section </a:t>
            </a:r>
            <a:r>
              <a:rPr lang="en">
                <a:solidFill>
                  <a:schemeClr val="lt1"/>
                </a:solidFill>
              </a:rPr>
              <a:t>B</a:t>
            </a:r>
            <a:endParaRPr>
              <a:solidFill>
                <a:schemeClr val="lt1"/>
              </a:solidFill>
            </a:endParaRPr>
          </a:p>
        </p:txBody>
      </p:sp>
      <p:sp>
        <p:nvSpPr>
          <p:cNvPr id="213" name="Google Shape;213;p18"/>
          <p:cNvSpPr txBox="1">
            <a:spLocks noGrp="1"/>
          </p:cNvSpPr>
          <p:nvPr>
            <p:ph type="body" idx="3"/>
          </p:nvPr>
        </p:nvSpPr>
        <p:spPr>
          <a:xfrm>
            <a:off x="949000" y="2327906"/>
            <a:ext cx="3683100" cy="3518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1" dirty="0" err="1" smtClean="0">
                <a:latin typeface="Darker Grotesque"/>
                <a:ea typeface="Darker Grotesque"/>
                <a:cs typeface="Darker Grotesque"/>
                <a:sym typeface="Darker Grotesque"/>
              </a:rPr>
              <a:t>Tạo</a:t>
            </a:r>
            <a:r>
              <a:rPr lang="en-US" b="1" dirty="0" smtClean="0">
                <a:latin typeface="Darker Grotesque"/>
                <a:ea typeface="Darker Grotesque"/>
                <a:cs typeface="Darker Grotesque"/>
                <a:sym typeface="Darker Grotesque"/>
              </a:rPr>
              <a:t> </a:t>
            </a:r>
            <a:r>
              <a:rPr lang="en-US" b="1" dirty="0" err="1">
                <a:latin typeface="Darker Grotesque"/>
                <a:ea typeface="Darker Grotesque"/>
                <a:cs typeface="Darker Grotesque"/>
                <a:sym typeface="Darker Grotesque"/>
              </a:rPr>
              <a:t>c</a:t>
            </a:r>
            <a:r>
              <a:rPr lang="en-US" b="1" dirty="0" err="1" smtClean="0">
                <a:latin typeface="Darker Grotesque"/>
                <a:ea typeface="Darker Grotesque"/>
                <a:cs typeface="Darker Grotesque"/>
                <a:sym typeface="Darker Grotesque"/>
              </a:rPr>
              <a:t>ây</a:t>
            </a:r>
            <a:r>
              <a:rPr lang="en-US" b="1" dirty="0" smtClean="0">
                <a:latin typeface="Darker Grotesque"/>
                <a:ea typeface="Darker Grotesque"/>
                <a:cs typeface="Darker Grotesque"/>
                <a:sym typeface="Darker Grotesque"/>
              </a:rPr>
              <a:t> </a:t>
            </a:r>
            <a:r>
              <a:rPr lang="en-US" b="1" dirty="0" err="1" smtClean="0">
                <a:latin typeface="Darker Grotesque"/>
                <a:ea typeface="Darker Grotesque"/>
                <a:cs typeface="Darker Grotesque"/>
                <a:sym typeface="Darker Grotesque"/>
              </a:rPr>
              <a:t>Forder</a:t>
            </a:r>
            <a:r>
              <a:rPr lang="en-US" b="1" dirty="0">
                <a:latin typeface="Darker Grotesque"/>
                <a:ea typeface="Darker Grotesque"/>
                <a:cs typeface="Darker Grotesque"/>
                <a:sym typeface="Darker Grotesque"/>
              </a:rPr>
              <a:t> </a:t>
            </a:r>
            <a:endParaRPr b="1" dirty="0" smtClean="0">
              <a:latin typeface="Darker Grotesque"/>
              <a:ea typeface="Darker Grotesque"/>
              <a:cs typeface="Darker Grotesque"/>
              <a:sym typeface="Darker Grotesque"/>
            </a:endParaRPr>
          </a:p>
          <a:p>
            <a:pPr marL="0" lvl="0" indent="0" algn="l" rtl="0">
              <a:spcBef>
                <a:spcPts val="2100"/>
              </a:spcBef>
              <a:spcAft>
                <a:spcPts val="2100"/>
              </a:spcAft>
              <a:buNone/>
            </a:pPr>
            <a:r>
              <a:rPr lang="en-US" dirty="0" err="1" smtClean="0"/>
              <a:t>Cây</a:t>
            </a:r>
            <a:r>
              <a:rPr lang="en-US" dirty="0" smtClean="0"/>
              <a:t> </a:t>
            </a:r>
            <a:r>
              <a:rPr lang="en-US" dirty="0" err="1" smtClean="0"/>
              <a:t>forder</a:t>
            </a:r>
            <a:r>
              <a:rPr lang="en-US" dirty="0" smtClean="0"/>
              <a:t> </a:t>
            </a:r>
            <a:r>
              <a:rPr lang="en-US" dirty="0" err="1" smtClean="0"/>
              <a:t>chứa</a:t>
            </a:r>
            <a:r>
              <a:rPr lang="en-US" dirty="0" smtClean="0"/>
              <a:t> </a:t>
            </a:r>
            <a:r>
              <a:rPr lang="en-US" dirty="0" err="1" smtClean="0"/>
              <a:t>các</a:t>
            </a:r>
            <a:r>
              <a:rPr lang="en-US" dirty="0" smtClean="0"/>
              <a:t> </a:t>
            </a:r>
            <a:r>
              <a:rPr lang="en-US" dirty="0" err="1" smtClean="0"/>
              <a:t>danh</a:t>
            </a:r>
            <a:r>
              <a:rPr lang="en-US" dirty="0" smtClean="0"/>
              <a:t> </a:t>
            </a:r>
            <a:r>
              <a:rPr lang="en-US" dirty="0" err="1" smtClean="0"/>
              <a:t>mục</a:t>
            </a:r>
            <a:r>
              <a:rPr lang="en-US" dirty="0" smtClean="0"/>
              <a:t> </a:t>
            </a:r>
            <a:r>
              <a:rPr lang="en-US" dirty="0" err="1" smtClean="0"/>
              <a:t>tối</a:t>
            </a:r>
            <a:r>
              <a:rPr lang="en-US" dirty="0" smtClean="0"/>
              <a:t> </a:t>
            </a:r>
            <a:r>
              <a:rPr lang="en-US" dirty="0" err="1" smtClean="0"/>
              <a:t>thiểu</a:t>
            </a:r>
            <a:r>
              <a:rPr lang="en-US" dirty="0" smtClean="0"/>
              <a:t> </a:t>
            </a:r>
            <a:r>
              <a:rPr lang="en-US" dirty="0" err="1" smtClean="0"/>
              <a:t>và</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cho</a:t>
            </a:r>
            <a:r>
              <a:rPr lang="en-US" dirty="0" smtClean="0"/>
              <a:t> </a:t>
            </a:r>
            <a:r>
              <a:rPr lang="en-US" dirty="0" err="1" smtClean="0"/>
              <a:t>một</a:t>
            </a:r>
            <a:r>
              <a:rPr lang="en-US" dirty="0" smtClean="0"/>
              <a:t> website.</a:t>
            </a:r>
            <a:endParaRPr dirty="0"/>
          </a:p>
        </p:txBody>
      </p:sp>
      <p:sp>
        <p:nvSpPr>
          <p:cNvPr id="214" name="Google Shape;214;p18">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a:hlinkClick r:id="" action="ppaction://hlinkshowjump?jump=nextslide"/>
          </p:cNvPr>
          <p:cNvSpPr/>
          <p:nvPr/>
        </p:nvSpPr>
        <p:spPr>
          <a:xfrm>
            <a:off x="1100250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p:cNvPicPr/>
          <p:nvPr/>
        </p:nvPicPr>
        <p:blipFill>
          <a:blip r:embed="rId4"/>
          <a:stretch>
            <a:fillRect/>
          </a:stretch>
        </p:blipFill>
        <p:spPr>
          <a:xfrm>
            <a:off x="7881020" y="2206682"/>
            <a:ext cx="2656955" cy="3688040"/>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267325"/>
            <a:ext cx="52387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oogle Shape;219;p18"/>
          <p:cNvGrpSpPr/>
          <p:nvPr/>
        </p:nvGrpSpPr>
        <p:grpSpPr>
          <a:xfrm flipH="1">
            <a:off x="238392" y="6187415"/>
            <a:ext cx="692651" cy="424867"/>
            <a:chOff x="4410025" y="5528957"/>
            <a:chExt cx="1639799" cy="1005840"/>
          </a:xfrm>
        </p:grpSpPr>
        <p:cxnSp>
          <p:nvCxnSpPr>
            <p:cNvPr id="14" name="Google Shape;220;p18"/>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15" name="Google Shape;221;p18"/>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17" name="Google Shape;222;p18"/>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5" name="Google Shape;235;p19"/>
          <p:cNvGrpSpPr/>
          <p:nvPr/>
        </p:nvGrpSpPr>
        <p:grpSpPr>
          <a:xfrm>
            <a:off x="10949325" y="570600"/>
            <a:ext cx="846900" cy="336000"/>
            <a:chOff x="10949325" y="570600"/>
            <a:chExt cx="846900" cy="336000"/>
          </a:xfrm>
        </p:grpSpPr>
        <p:sp>
          <p:nvSpPr>
            <p:cNvPr id="236" name="Google Shape;236;p19"/>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9"/>
          <p:cNvSpPr txBox="1">
            <a:spLocks noGrp="1"/>
          </p:cNvSpPr>
          <p:nvPr>
            <p:ph type="title" idx="9"/>
          </p:nvPr>
        </p:nvSpPr>
        <p:spPr>
          <a:xfrm>
            <a:off x="196800" y="292875"/>
            <a:ext cx="11798400" cy="940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dirty="0" err="1" smtClean="0"/>
              <a:t>II,Mô</a:t>
            </a:r>
            <a:r>
              <a:rPr lang="en-US" dirty="0" smtClean="0"/>
              <a:t> </a:t>
            </a:r>
            <a:r>
              <a:rPr lang="en-US" dirty="0" err="1" smtClean="0"/>
              <a:t>tả</a:t>
            </a:r>
            <a:r>
              <a:rPr lang="en-US" dirty="0" smtClean="0"/>
              <a:t> </a:t>
            </a:r>
            <a:r>
              <a:rPr lang="en-US" dirty="0" err="1" smtClean="0"/>
              <a:t>cây</a:t>
            </a:r>
            <a:r>
              <a:rPr lang="en-US" dirty="0" smtClean="0"/>
              <a:t> </a:t>
            </a:r>
            <a:r>
              <a:rPr lang="en-US" dirty="0" err="1" smtClean="0"/>
              <a:t>Forder</a:t>
            </a:r>
            <a:endParaRPr dirty="0"/>
          </a:p>
        </p:txBody>
      </p:sp>
      <p:sp>
        <p:nvSpPr>
          <p:cNvPr id="255" name="Google Shape;255;p19">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Picture 34"/>
          <p:cNvPicPr/>
          <p:nvPr/>
        </p:nvPicPr>
        <p:blipFill>
          <a:blip r:embed="rId4"/>
          <a:stretch>
            <a:fillRect/>
          </a:stretch>
        </p:blipFill>
        <p:spPr>
          <a:xfrm>
            <a:off x="698269" y="2236124"/>
            <a:ext cx="3275215" cy="3940232"/>
          </a:xfrm>
          <a:prstGeom prst="rect">
            <a:avLst/>
          </a:prstGeom>
        </p:spPr>
      </p:pic>
      <p:sp>
        <p:nvSpPr>
          <p:cNvPr id="42" name="Text Placeholder 5"/>
          <p:cNvSpPr>
            <a:spLocks noGrp="1"/>
          </p:cNvSpPr>
          <p:nvPr>
            <p:ph type="body" idx="4"/>
          </p:nvPr>
        </p:nvSpPr>
        <p:spPr>
          <a:xfrm>
            <a:off x="4862944" y="2601889"/>
            <a:ext cx="2244437" cy="3583129"/>
          </a:xfrm>
        </p:spPr>
        <p:txBody>
          <a:bodyPr/>
          <a:lstStyle/>
          <a:p>
            <a:pPr marL="127000" indent="0">
              <a:buNone/>
            </a:pPr>
            <a:r>
              <a:rPr lang="vi-VN" sz="2000" dirty="0"/>
              <a:t>Ở phân hệ khách hàng có những trang giới thiệu sản phẩm theo danh mục, giỏ hàng, đơn hàng, đăng ký thành viên, đăng nhập...</a:t>
            </a:r>
          </a:p>
          <a:p>
            <a:endParaRPr lang="vi-VN" dirty="0"/>
          </a:p>
        </p:txBody>
      </p:sp>
      <p:sp>
        <p:nvSpPr>
          <p:cNvPr id="43" name="Text Placeholder 7"/>
          <p:cNvSpPr>
            <a:spLocks noGrp="1"/>
          </p:cNvSpPr>
          <p:nvPr>
            <p:ph type="body" idx="6"/>
          </p:nvPr>
        </p:nvSpPr>
        <p:spPr>
          <a:xfrm>
            <a:off x="8349510" y="3931911"/>
            <a:ext cx="2981700" cy="1806000"/>
          </a:xfrm>
        </p:spPr>
        <p:txBody>
          <a:bodyPr/>
          <a:lstStyle/>
          <a:p>
            <a:pPr marL="127000" indent="0">
              <a:buNone/>
            </a:pPr>
            <a:r>
              <a:rPr lang="vi-VN" dirty="0"/>
              <a:t>­­­Giỏ hàng : chứa các danh mục cho việc mua bán trao đổi, lịch sử mua hàng và thanh toán khách hàng ,bên cạnh đó khác hàng có thể thao tác thêm sản phẩm hoặc xóa đi một cách tiện lợi nhất</a:t>
            </a:r>
          </a:p>
        </p:txBody>
      </p:sp>
      <p:pic>
        <p:nvPicPr>
          <p:cNvPr id="45" name="Picture 44"/>
          <p:cNvPicPr/>
          <p:nvPr/>
        </p:nvPicPr>
        <p:blipFill>
          <a:blip r:embed="rId5"/>
          <a:stretch>
            <a:fillRect/>
          </a:stretch>
        </p:blipFill>
        <p:spPr>
          <a:xfrm>
            <a:off x="8669482" y="2336569"/>
            <a:ext cx="2484120" cy="1386840"/>
          </a:xfrm>
          <a:prstGeom prst="rect">
            <a:avLst/>
          </a:prstGeom>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5208444"/>
            <a:ext cx="270911"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4"/>
          </p:nvPr>
        </p:nvSpPr>
        <p:spPr/>
        <p:txBody>
          <a:bodyPr/>
          <a:lstStyle/>
          <a:p>
            <a:pPr marL="127000" indent="0">
              <a:buNone/>
            </a:pPr>
            <a:r>
              <a:rPr lang="vi-VN" sz="1800" dirty="0"/>
              <a:t>Context thực hiện tất cả các kết nối đến CSDL .Database thực hiện nhiệm vụ thiết kế CSDL</a:t>
            </a:r>
          </a:p>
        </p:txBody>
      </p:sp>
      <p:sp>
        <p:nvSpPr>
          <p:cNvPr id="8" name="Text Placeholder 7"/>
          <p:cNvSpPr>
            <a:spLocks noGrp="1"/>
          </p:cNvSpPr>
          <p:nvPr>
            <p:ph type="body" idx="6"/>
          </p:nvPr>
        </p:nvSpPr>
        <p:spPr/>
        <p:txBody>
          <a:bodyPr/>
          <a:lstStyle/>
          <a:p>
            <a:pPr marL="127000" indent="0">
              <a:buNone/>
            </a:pPr>
            <a:r>
              <a:rPr lang="vi-VN" sz="1800" dirty="0"/>
              <a:t>Thiết kế giao diện và nội </a:t>
            </a:r>
            <a:r>
              <a:rPr lang="vi-VN" sz="1800" dirty="0" smtClean="0"/>
              <a:t>dụng chính </a:t>
            </a:r>
            <a:r>
              <a:rPr lang="vi-VN" sz="1800" dirty="0"/>
              <a:t>cho trang web theo PHP và CSS.</a:t>
            </a:r>
          </a:p>
        </p:txBody>
      </p:sp>
      <p:sp>
        <p:nvSpPr>
          <p:cNvPr id="10" name="Text Placeholder 9"/>
          <p:cNvSpPr>
            <a:spLocks noGrp="1"/>
          </p:cNvSpPr>
          <p:nvPr>
            <p:ph type="body" idx="8"/>
          </p:nvPr>
        </p:nvSpPr>
        <p:spPr/>
        <p:txBody>
          <a:bodyPr/>
          <a:lstStyle/>
          <a:p>
            <a:pPr marL="127000" indent="0">
              <a:buNone/>
            </a:pPr>
            <a:r>
              <a:rPr lang="vi-VN" sz="1800" dirty="0"/>
              <a:t>F</a:t>
            </a:r>
            <a:r>
              <a:rPr lang="vi-VN" sz="1800" dirty="0" smtClean="0"/>
              <a:t>ile </a:t>
            </a:r>
            <a:r>
              <a:rPr lang="vi-VN" sz="1800" dirty="0"/>
              <a:t>Anh: chứa các hình ảnh để xậy dựng trang web , sản phẩm làm cho trang web thêm sinh động đẹp mắt hơn thu hút khách hàng.</a:t>
            </a:r>
          </a:p>
        </p:txBody>
      </p:sp>
      <p:sp>
        <p:nvSpPr>
          <p:cNvPr id="11" name="Title 10"/>
          <p:cNvSpPr>
            <a:spLocks noGrp="1"/>
          </p:cNvSpPr>
          <p:nvPr>
            <p:ph type="title" idx="9"/>
          </p:nvPr>
        </p:nvSpPr>
        <p:spPr/>
        <p:txBody>
          <a:bodyPr/>
          <a:lstStyle/>
          <a:p>
            <a:endParaRPr lang="vi-VN"/>
          </a:p>
        </p:txBody>
      </p:sp>
      <p:pic>
        <p:nvPicPr>
          <p:cNvPr id="12" name="Picture 11" descr="C:\Users\Hoang Oanh\Pictures\anhchupmh\11.PNG"/>
          <p:cNvPicPr/>
          <p:nvPr/>
        </p:nvPicPr>
        <p:blipFill>
          <a:blip r:embed="rId2">
            <a:extLst>
              <a:ext uri="{28A0092B-C50C-407E-A947-70E740481C1C}">
                <a14:useLocalDpi xmlns:a14="http://schemas.microsoft.com/office/drawing/2010/main" val="0"/>
              </a:ext>
            </a:extLst>
          </a:blip>
          <a:srcRect/>
          <a:stretch>
            <a:fillRect/>
          </a:stretch>
        </p:blipFill>
        <p:spPr bwMode="auto">
          <a:xfrm>
            <a:off x="1009650" y="2598420"/>
            <a:ext cx="2491740" cy="830580"/>
          </a:xfrm>
          <a:prstGeom prst="rect">
            <a:avLst/>
          </a:prstGeom>
          <a:noFill/>
          <a:ln>
            <a:noFill/>
          </a:ln>
        </p:spPr>
      </p:pic>
      <p:pic>
        <p:nvPicPr>
          <p:cNvPr id="13" name="Picture 12"/>
          <p:cNvPicPr/>
          <p:nvPr/>
        </p:nvPicPr>
        <p:blipFill>
          <a:blip r:embed="rId3"/>
          <a:stretch>
            <a:fillRect/>
          </a:stretch>
        </p:blipFill>
        <p:spPr>
          <a:xfrm>
            <a:off x="4943302" y="2598420"/>
            <a:ext cx="2438400" cy="929640"/>
          </a:xfrm>
          <a:prstGeom prst="rect">
            <a:avLst/>
          </a:prstGeom>
        </p:spPr>
      </p:pic>
      <p:pic>
        <p:nvPicPr>
          <p:cNvPr id="14" name="Picture 13"/>
          <p:cNvPicPr/>
          <p:nvPr/>
        </p:nvPicPr>
        <p:blipFill>
          <a:blip r:embed="rId4"/>
          <a:stretch>
            <a:fillRect/>
          </a:stretch>
        </p:blipFill>
        <p:spPr>
          <a:xfrm>
            <a:off x="8866563" y="2281670"/>
            <a:ext cx="2156460" cy="1563139"/>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5208444"/>
            <a:ext cx="270911"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798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0"/>
          <p:cNvSpPr txBox="1">
            <a:spLocks noGrp="1"/>
          </p:cNvSpPr>
          <p:nvPr>
            <p:ph type="title"/>
          </p:nvPr>
        </p:nvSpPr>
        <p:spPr>
          <a:xfrm>
            <a:off x="920625" y="2434225"/>
            <a:ext cx="10390500" cy="3399300"/>
          </a:xfrm>
          <a:prstGeom prst="rect">
            <a:avLst/>
          </a:prstGeom>
        </p:spPr>
        <p:txBody>
          <a:bodyPr spcFirstLastPara="1" wrap="square" lIns="121900" tIns="121900" rIns="121900" bIns="121900" anchor="ctr" anchorCtr="0">
            <a:noAutofit/>
          </a:bodyPr>
          <a:lstStyle/>
          <a:p>
            <a:pPr lvl="0"/>
            <a:r>
              <a:rPr lang="vi-VN" dirty="0"/>
              <a:t>Một trang Web hoàn thiện thì phải có nhiều yếu tố cấu thành, mỗi yếu tố điều có sự liên kết và hỗ trợ với nhau tạo nên website. </a:t>
            </a:r>
            <a:endParaRPr dirty="0"/>
          </a:p>
        </p:txBody>
      </p:sp>
      <p:sp>
        <p:nvSpPr>
          <p:cNvPr id="262" name="Google Shape;262;p20"/>
          <p:cNvSpPr txBox="1">
            <a:spLocks noGrp="1"/>
          </p:cNvSpPr>
          <p:nvPr>
            <p:ph type="title" idx="2"/>
          </p:nvPr>
        </p:nvSpPr>
        <p:spPr>
          <a:xfrm>
            <a:off x="415600" y="2885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smtClean="0"/>
              <a:t>III,Mô tả chi tiết các chức năng trang web</a:t>
            </a:r>
            <a:endParaRPr dirty="0"/>
          </a:p>
        </p:txBody>
      </p:sp>
      <p:sp>
        <p:nvSpPr>
          <p:cNvPr id="263" name="Google Shape;263;p20">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20"/>
          <p:cNvGrpSpPr/>
          <p:nvPr/>
        </p:nvGrpSpPr>
        <p:grpSpPr>
          <a:xfrm>
            <a:off x="11271317" y="6187415"/>
            <a:ext cx="692651" cy="424867"/>
            <a:chOff x="4410025" y="5528957"/>
            <a:chExt cx="1639799" cy="1005840"/>
          </a:xfrm>
        </p:grpSpPr>
        <p:cxnSp>
          <p:nvCxnSpPr>
            <p:cNvPr id="265" name="Google Shape;265;p20"/>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66" name="Google Shape;266;p20"/>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67" name="Google Shape;267;p20"/>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grpSp>
        <p:nvGrpSpPr>
          <p:cNvPr id="268" name="Google Shape;268;p20"/>
          <p:cNvGrpSpPr/>
          <p:nvPr/>
        </p:nvGrpSpPr>
        <p:grpSpPr>
          <a:xfrm flipH="1">
            <a:off x="238392" y="6187415"/>
            <a:ext cx="692651" cy="424867"/>
            <a:chOff x="4410025" y="5528957"/>
            <a:chExt cx="1639799" cy="1005840"/>
          </a:xfrm>
        </p:grpSpPr>
        <p:cxnSp>
          <p:nvCxnSpPr>
            <p:cNvPr id="269" name="Google Shape;269;p20"/>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70" name="Google Shape;270;p20"/>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71" name="Google Shape;271;p20"/>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272" name="Google Shape;272;p20"/>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a:hlinkClick r:id="" action="ppaction://hlinkshowjump?jump=nextslide"/>
          </p:cNvPr>
          <p:cNvSpPr/>
          <p:nvPr/>
        </p:nvSpPr>
        <p:spPr>
          <a:xfrm>
            <a:off x="1100250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208444"/>
            <a:ext cx="270911"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4" name="Google Shape;284;p21"/>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lvl="0"/>
            <a:r>
              <a:rPr lang="vi-VN" dirty="0" smtClean="0"/>
              <a:t>III.1,</a:t>
            </a:r>
            <a:r>
              <a:rPr lang="vi-VN" dirty="0"/>
              <a:t> Phần dành cho khách hàng</a:t>
            </a:r>
            <a:endParaRPr dirty="0"/>
          </a:p>
        </p:txBody>
      </p:sp>
      <p:sp>
        <p:nvSpPr>
          <p:cNvPr id="294" name="Google Shape;294;p21">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21"/>
          <p:cNvGrpSpPr/>
          <p:nvPr/>
        </p:nvGrpSpPr>
        <p:grpSpPr>
          <a:xfrm>
            <a:off x="11271317" y="6187415"/>
            <a:ext cx="692651" cy="424867"/>
            <a:chOff x="4410025" y="5528957"/>
            <a:chExt cx="1639799" cy="1005840"/>
          </a:xfrm>
        </p:grpSpPr>
        <p:cxnSp>
          <p:nvCxnSpPr>
            <p:cNvPr id="296" name="Google Shape;296;p21"/>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97" name="Google Shape;297;p21"/>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98" name="Google Shape;298;p21"/>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grpSp>
        <p:nvGrpSpPr>
          <p:cNvPr id="299" name="Google Shape;299;p21"/>
          <p:cNvGrpSpPr/>
          <p:nvPr/>
        </p:nvGrpSpPr>
        <p:grpSpPr>
          <a:xfrm flipH="1">
            <a:off x="364222" y="6282025"/>
            <a:ext cx="799559" cy="318550"/>
            <a:chOff x="4410025" y="5528957"/>
            <a:chExt cx="1639799" cy="1005840"/>
          </a:xfrm>
        </p:grpSpPr>
        <p:cxnSp>
          <p:nvCxnSpPr>
            <p:cNvPr id="300" name="Google Shape;300;p21"/>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301" name="Google Shape;301;p21"/>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302" name="Google Shape;302;p21"/>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303" name="Google Shape;303;p21"/>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a:hlinkClick r:id="" action="ppaction://hlinkshowjump?jump=nextslide"/>
          </p:cNvPr>
          <p:cNvSpPr/>
          <p:nvPr/>
        </p:nvSpPr>
        <p:spPr>
          <a:xfrm>
            <a:off x="1100250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3050" algn="l" defTabSz="914400" rtl="0" eaLnBrk="1" fontAlgn="base" latinLnBrk="0" hangingPunct="1">
              <a:lnSpc>
                <a:spcPct val="100000"/>
              </a:lnSpc>
              <a:spcBef>
                <a:spcPct val="0"/>
              </a:spcBef>
              <a:spcAft>
                <a:spcPct val="0"/>
              </a:spcAft>
              <a:buClrTx/>
              <a:buSzTx/>
              <a:buFontTx/>
              <a:buNone/>
              <a:tabLst/>
            </a:pPr>
            <a:endParaRPr kumimoji="0" lang="vi-VN"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5"/>
          <p:cNvSpPr>
            <a:spLocks noChangeArrowheads="1"/>
          </p:cNvSpPr>
          <p:nvPr/>
        </p:nvSpPr>
        <p:spPr bwMode="auto">
          <a:xfrm>
            <a:off x="0" y="31702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3050" algn="l" defTabSz="914400" rtl="0" eaLnBrk="1" fontAlgn="base" latinLnBrk="0" hangingPunct="1">
              <a:lnSpc>
                <a:spcPct val="100000"/>
              </a:lnSpc>
              <a:spcBef>
                <a:spcPct val="0"/>
              </a:spcBef>
              <a:spcAft>
                <a:spcPct val="0"/>
              </a:spcAft>
              <a:buClrTx/>
              <a:buSzTx/>
              <a:buFontTx/>
              <a:buNone/>
              <a:tabLst/>
            </a:pPr>
            <a:endParaRPr kumimoji="0" lang="vi-VN"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6"/>
          <p:cNvSpPr>
            <a:spLocks noChangeArrowheads="1"/>
          </p:cNvSpPr>
          <p:nvPr/>
        </p:nvSpPr>
        <p:spPr bwMode="auto">
          <a:xfrm>
            <a:off x="40800" y="48498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4638" algn="l" defTabSz="914400" rtl="0" eaLnBrk="1" fontAlgn="base" latinLnBrk="0" hangingPunct="1">
              <a:lnSpc>
                <a:spcPct val="100000"/>
              </a:lnSpc>
              <a:spcBef>
                <a:spcPct val="0"/>
              </a:spcBef>
              <a:spcAft>
                <a:spcPct val="0"/>
              </a:spcAft>
              <a:buClrTx/>
              <a:buSzTx/>
              <a:buFontTx/>
              <a:buNone/>
              <a:tabLst/>
            </a:pPr>
            <a:endParaRPr kumimoji="0" lang="vi-VN"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7"/>
          <p:cNvSpPr>
            <a:spLocks noChangeArrowheads="1"/>
          </p:cNvSpPr>
          <p:nvPr/>
        </p:nvSpPr>
        <p:spPr bwMode="auto">
          <a:xfrm>
            <a:off x="0" y="58975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vi-VN"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Google Shape;545;p23"/>
          <p:cNvSpPr txBox="1">
            <a:spLocks noGrp="1"/>
          </p:cNvSpPr>
          <p:nvPr>
            <p:ph type="subTitle" idx="6"/>
          </p:nvPr>
        </p:nvSpPr>
        <p:spPr>
          <a:xfrm>
            <a:off x="6144741" y="2184559"/>
            <a:ext cx="4662039" cy="606900"/>
          </a:xfrm>
          <a:prstGeom prst="rect">
            <a:avLst/>
          </a:prstGeom>
        </p:spPr>
        <p:txBody>
          <a:bodyPr spcFirstLastPara="1" wrap="square" lIns="121900" tIns="121900" rIns="121900" bIns="121900" anchor="t" anchorCtr="0">
            <a:noAutofit/>
          </a:bodyPr>
          <a:lstStyle/>
          <a:p>
            <a:pPr marL="127000" indent="0">
              <a:buNone/>
            </a:pPr>
            <a:r>
              <a:rPr lang="vi-VN" sz="2800" b="1" i="1" dirty="0">
                <a:solidFill>
                  <a:schemeClr val="tx1">
                    <a:lumMod val="65000"/>
                    <a:lumOff val="35000"/>
                  </a:schemeClr>
                </a:solidFill>
                <a:ea typeface="Adobe Fan Heiti Std B" pitchFamily="34" charset="-128"/>
              </a:rPr>
              <a:t>III.1.1,Giao diện trang chủ</a:t>
            </a:r>
            <a:endParaRPr lang="vi-VN" sz="2800" i="1" dirty="0">
              <a:solidFill>
                <a:schemeClr val="tx1">
                  <a:lumMod val="65000"/>
                  <a:lumOff val="35000"/>
                </a:schemeClr>
              </a:solidFill>
              <a:ea typeface="Adobe Fan Heiti Std B" pitchFamily="34" charset="-128"/>
            </a:endParaRPr>
          </a:p>
        </p:txBody>
      </p:sp>
      <p:sp>
        <p:nvSpPr>
          <p:cNvPr id="46" name="Google Shape;523;p22"/>
          <p:cNvSpPr txBox="1">
            <a:spLocks noGrp="1"/>
          </p:cNvSpPr>
          <p:nvPr>
            <p:ph type="body" idx="3"/>
          </p:nvPr>
        </p:nvSpPr>
        <p:spPr>
          <a:xfrm>
            <a:off x="7604700" y="3296442"/>
            <a:ext cx="3397800" cy="1553400"/>
          </a:xfrm>
          <a:prstGeom prst="rect">
            <a:avLst/>
          </a:prstGeom>
        </p:spPr>
        <p:txBody>
          <a:bodyPr spcFirstLastPara="1" wrap="square" lIns="121900" tIns="121900" rIns="121900" bIns="121900" anchor="t" anchorCtr="0">
            <a:noAutofit/>
          </a:bodyPr>
          <a:lstStyle/>
          <a:p>
            <a:pPr algn="l"/>
            <a:r>
              <a:rPr lang="vi-VN" dirty="0">
                <a:solidFill>
                  <a:schemeClr val="tx1">
                    <a:lumMod val="65000"/>
                    <a:lumOff val="35000"/>
                  </a:schemeClr>
                </a:solidFill>
              </a:rPr>
              <a:t>Trang chủ của Web sẽ hiển thị đại diện các sản phẩm, các tin tức, các dịch vụ cho người dùng có cái nhìn tổng quát về Web.</a:t>
            </a:r>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208444"/>
            <a:ext cx="270911"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3951"/>
          <a:stretch/>
        </p:blipFill>
        <p:spPr>
          <a:xfrm>
            <a:off x="1399999" y="1913869"/>
            <a:ext cx="3751122" cy="448941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dirty="0"/>
              <a:t>III.1, Phần dành cho khách hàng</a:t>
            </a:r>
          </a:p>
        </p:txBody>
      </p:sp>
      <p:sp>
        <p:nvSpPr>
          <p:cNvPr id="6" name="Text Placeholder 5"/>
          <p:cNvSpPr>
            <a:spLocks noGrp="1"/>
          </p:cNvSpPr>
          <p:nvPr>
            <p:ph type="body" idx="4"/>
          </p:nvPr>
        </p:nvSpPr>
        <p:spPr>
          <a:xfrm>
            <a:off x="8466994" y="3110162"/>
            <a:ext cx="3397800" cy="1553400"/>
          </a:xfrm>
        </p:spPr>
        <p:txBody>
          <a:bodyPr/>
          <a:lstStyle/>
          <a:p>
            <a:pPr marL="139700" indent="0">
              <a:buNone/>
            </a:pPr>
            <a:r>
              <a:rPr lang="vi-VN" sz="2000" dirty="0" smtClean="0"/>
              <a:t>Ở đây trang web phân rõ ràng ra làm 2 phần dành cho Admin và khách hàng rõ ràng .</a:t>
            </a:r>
            <a:endParaRPr lang="vi-VN" sz="2000" dirty="0"/>
          </a:p>
          <a:p>
            <a:pPr marL="139700" indent="0">
              <a:buNone/>
            </a:pPr>
            <a:r>
              <a:rPr lang="vi-VN" sz="2000" dirty="0" smtClean="0"/>
              <a:t>Khách hàng chỉ cần bấm vào là có thể đăng nhập hoặc đăng ký theo quyền của mình.</a:t>
            </a:r>
            <a:endParaRPr lang="vi-VN" sz="2000" dirty="0"/>
          </a:p>
        </p:txBody>
      </p:sp>
      <p:pic>
        <p:nvPicPr>
          <p:cNvPr id="7" name="Picture 6" descr="C:\Users\Hoang Oanh\Pictures\anhchupmh\16.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58" y="2322512"/>
            <a:ext cx="6869718" cy="3920346"/>
          </a:xfrm>
          <a:prstGeom prst="rect">
            <a:avLst/>
          </a:prstGeom>
          <a:noFill/>
          <a:ln>
            <a:noFill/>
          </a:ln>
        </p:spPr>
      </p:pic>
      <p:sp>
        <p:nvSpPr>
          <p:cNvPr id="8" name="Google Shape;310;p22"/>
          <p:cNvSpPr txBox="1">
            <a:spLocks/>
          </p:cNvSpPr>
          <p:nvPr/>
        </p:nvSpPr>
        <p:spPr>
          <a:xfrm>
            <a:off x="7835444" y="1892662"/>
            <a:ext cx="3645859"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1pPr>
            <a:lvl2pPr marL="914400" marR="0" lvl="1"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2pPr>
            <a:lvl3pPr marL="1371600" marR="0" lvl="2"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3pPr>
            <a:lvl4pPr marL="1828800" marR="0" lvl="3"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4pPr>
            <a:lvl5pPr marL="2286000" marR="0" lvl="4"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5pPr>
            <a:lvl6pPr marL="2743200" marR="0" lvl="5"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6pPr>
            <a:lvl7pPr marL="3200400" marR="0" lvl="6"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7pPr>
            <a:lvl8pPr marL="3657600" marR="0" lvl="7" indent="-368300" algn="l" rtl="0">
              <a:lnSpc>
                <a:spcPct val="115000"/>
              </a:lnSpc>
              <a:spcBef>
                <a:spcPts val="2100"/>
              </a:spcBef>
              <a:spcAft>
                <a:spcPts val="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8pPr>
            <a:lvl9pPr marL="4114800" marR="0" lvl="8" indent="-368300" algn="l" rtl="0">
              <a:lnSpc>
                <a:spcPct val="115000"/>
              </a:lnSpc>
              <a:spcBef>
                <a:spcPts val="2100"/>
              </a:spcBef>
              <a:spcAft>
                <a:spcPts val="2100"/>
              </a:spcAft>
              <a:buClr>
                <a:schemeClr val="dk2"/>
              </a:buClr>
              <a:buSzPts val="2200"/>
              <a:buFont typeface="Darker Grotesque SemiBold"/>
              <a:buChar char="■"/>
              <a:defRPr sz="2200" b="0" i="0" u="none" strike="noStrike" cap="none">
                <a:solidFill>
                  <a:schemeClr val="dk2"/>
                </a:solidFill>
                <a:latin typeface="Darker Grotesque SemiBold"/>
                <a:ea typeface="Darker Grotesque SemiBold"/>
                <a:cs typeface="Darker Grotesque SemiBold"/>
                <a:sym typeface="Darker Grotesque SemiBold"/>
              </a:defRPr>
            </a:lvl9pPr>
          </a:lstStyle>
          <a:p>
            <a:pPr marL="88900" indent="0">
              <a:buNone/>
            </a:pPr>
            <a:r>
              <a:rPr lang="vi-VN" sz="2800" i="1" dirty="0" smtClean="0"/>
              <a:t>III.1.2,</a:t>
            </a:r>
            <a:r>
              <a:rPr lang="vi-VN" sz="2800" i="1" dirty="0"/>
              <a:t> Trang  </a:t>
            </a:r>
            <a:r>
              <a:rPr lang="vi-VN" sz="2800" i="1" dirty="0" smtClean="0"/>
              <a:t>phân 	quyền.</a:t>
            </a:r>
            <a:endParaRPr lang="vi-VN" sz="2800" i="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208444"/>
            <a:ext cx="270911"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1021894"/>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000000"/>
      </a:accent1>
      <a:accent2>
        <a:srgbClr val="FFFFFF"/>
      </a:accent2>
      <a:accent3>
        <a:srgbClr val="EFEFEF"/>
      </a:accent3>
      <a:accent4>
        <a:srgbClr val="FF0000"/>
      </a:accent4>
      <a:accent5>
        <a:srgbClr val="FF0000"/>
      </a:accent5>
      <a:accent6>
        <a:srgbClr val="FF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916</Words>
  <Application>Microsoft Office PowerPoint</Application>
  <PresentationFormat>Custom</PresentationFormat>
  <Paragraphs>86</Paragraphs>
  <Slides>24</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Aldrich</vt:lpstr>
      <vt:lpstr>Wingdings</vt:lpstr>
      <vt:lpstr>Candara</vt:lpstr>
      <vt:lpstr>Webdings</vt:lpstr>
      <vt:lpstr>Darker Grotesque</vt:lpstr>
      <vt:lpstr>Abril Fatface</vt:lpstr>
      <vt:lpstr>Adobe Fan Heiti Std B</vt:lpstr>
      <vt:lpstr>DM Serif Display</vt:lpstr>
      <vt:lpstr>Darker Grotesque SemiBold</vt:lpstr>
      <vt:lpstr>Adobe Caslon Pro Bold</vt:lpstr>
      <vt:lpstr>Barlow Condensed</vt:lpstr>
      <vt:lpstr>SlidesMania</vt:lpstr>
      <vt:lpstr>Đề tài: Xây dựng website bán sữa online</vt:lpstr>
      <vt:lpstr>Menu</vt:lpstr>
      <vt:lpstr>I,Mô tả cơ sở dữ liệu tổng quát.</vt:lpstr>
      <vt:lpstr>This is the title for section B</vt:lpstr>
      <vt:lpstr>II,Mô tả cây Forder</vt:lpstr>
      <vt:lpstr>PowerPoint Presentation</vt:lpstr>
      <vt:lpstr>Một trang Web hoàn thiện thì phải có nhiều yếu tố cấu thành, mỗi yếu tố điều có sự liên kết và hỗ trợ với nhau tạo nên website. </vt:lpstr>
      <vt:lpstr>III.1, Phần dành cho khách hàng</vt:lpstr>
      <vt:lpstr>III.1, Phần dành cho khách hàng</vt:lpstr>
      <vt:lpstr>III.1, Phần dành cho khách hàng</vt:lpstr>
      <vt:lpstr>III.1, Phần dành cho khách hàng</vt:lpstr>
      <vt:lpstr>III.1, Phần dành cho khách hàng</vt:lpstr>
      <vt:lpstr>III.1, Phần dành cho khách hàng</vt:lpstr>
      <vt:lpstr>III.1, Phần dành cho khách hàng</vt:lpstr>
      <vt:lpstr>III.1, Phần dành cho khách hàng</vt:lpstr>
      <vt:lpstr>III.2, Phần dành cho Admin</vt:lpstr>
      <vt:lpstr>III.2, Phần dành cho Admin</vt:lpstr>
      <vt:lpstr>III.2, Phần dành cho Admin</vt:lpstr>
      <vt:lpstr>III.2, Phần dành cho Admin</vt:lpstr>
      <vt:lpstr>III.2, Phần dành cho Admin</vt:lpstr>
      <vt:lpstr>III.2, Phần dành cho Admin</vt:lpstr>
      <vt:lpstr>IV,Hiệu ứng chuyển trang</vt:lpstr>
      <vt:lpstr>Team ACE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xây dựngwebsite bán sữa onlnie</dc:title>
  <dc:creator>Hoang Oanh</dc:creator>
  <cp:lastModifiedBy>NGO QUOC VIET</cp:lastModifiedBy>
  <cp:revision>32</cp:revision>
  <dcterms:modified xsi:type="dcterms:W3CDTF">2021-11-27T14:23:22Z</dcterms:modified>
</cp:coreProperties>
</file>